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683" r:id="rId1"/>
  </p:sldMasterIdLst>
  <p:notesMasterIdLst>
    <p:notesMasterId r:id="rId80"/>
  </p:notesMasterIdLst>
  <p:sldIdLst>
    <p:sldId id="307" r:id="rId2"/>
    <p:sldId id="256" r:id="rId3"/>
    <p:sldId id="308" r:id="rId4"/>
    <p:sldId id="270" r:id="rId5"/>
    <p:sldId id="263" r:id="rId6"/>
    <p:sldId id="309" r:id="rId7"/>
    <p:sldId id="310" r:id="rId8"/>
    <p:sldId id="311" r:id="rId9"/>
    <p:sldId id="312" r:id="rId10"/>
    <p:sldId id="259" r:id="rId11"/>
    <p:sldId id="267" r:id="rId12"/>
    <p:sldId id="257" r:id="rId13"/>
    <p:sldId id="260" r:id="rId14"/>
    <p:sldId id="258" r:id="rId15"/>
    <p:sldId id="262" r:id="rId16"/>
    <p:sldId id="265" r:id="rId17"/>
    <p:sldId id="264" r:id="rId18"/>
    <p:sldId id="275" r:id="rId19"/>
    <p:sldId id="273" r:id="rId20"/>
    <p:sldId id="313" r:id="rId21"/>
    <p:sldId id="314" r:id="rId22"/>
    <p:sldId id="315" r:id="rId23"/>
    <p:sldId id="316" r:id="rId24"/>
    <p:sldId id="317" r:id="rId25"/>
    <p:sldId id="318" r:id="rId26"/>
    <p:sldId id="319" r:id="rId27"/>
    <p:sldId id="261" r:id="rId28"/>
    <p:sldId id="320" r:id="rId29"/>
    <p:sldId id="266" r:id="rId30"/>
    <p:sldId id="268" r:id="rId31"/>
    <p:sldId id="321" r:id="rId32"/>
    <p:sldId id="322" r:id="rId33"/>
    <p:sldId id="323" r:id="rId34"/>
    <p:sldId id="324" r:id="rId35"/>
    <p:sldId id="326" r:id="rId36"/>
    <p:sldId id="325" r:id="rId37"/>
    <p:sldId id="271" r:id="rId38"/>
    <p:sldId id="328" r:id="rId39"/>
    <p:sldId id="329" r:id="rId40"/>
    <p:sldId id="331" r:id="rId41"/>
    <p:sldId id="332" r:id="rId42"/>
    <p:sldId id="330" r:id="rId43"/>
    <p:sldId id="274" r:id="rId44"/>
    <p:sldId id="272" r:id="rId45"/>
    <p:sldId id="334" r:id="rId46"/>
    <p:sldId id="333" r:id="rId47"/>
    <p:sldId id="335" r:id="rId48"/>
    <p:sldId id="336" r:id="rId49"/>
    <p:sldId id="337" r:id="rId50"/>
    <p:sldId id="338" r:id="rId51"/>
    <p:sldId id="339" r:id="rId52"/>
    <p:sldId id="340" r:id="rId53"/>
    <p:sldId id="341" r:id="rId54"/>
    <p:sldId id="342" r:id="rId55"/>
    <p:sldId id="343" r:id="rId56"/>
    <p:sldId id="344" r:id="rId57"/>
    <p:sldId id="345" r:id="rId58"/>
    <p:sldId id="346" r:id="rId59"/>
    <p:sldId id="347" r:id="rId60"/>
    <p:sldId id="348" r:id="rId61"/>
    <p:sldId id="349" r:id="rId62"/>
    <p:sldId id="350" r:id="rId63"/>
    <p:sldId id="351" r:id="rId64"/>
    <p:sldId id="352" r:id="rId65"/>
    <p:sldId id="353" r:id="rId66"/>
    <p:sldId id="354" r:id="rId67"/>
    <p:sldId id="269" r:id="rId68"/>
    <p:sldId id="355" r:id="rId69"/>
    <p:sldId id="356" r:id="rId70"/>
    <p:sldId id="357" r:id="rId71"/>
    <p:sldId id="358" r:id="rId72"/>
    <p:sldId id="359" r:id="rId73"/>
    <p:sldId id="279" r:id="rId74"/>
    <p:sldId id="280" r:id="rId75"/>
    <p:sldId id="281" r:id="rId76"/>
    <p:sldId id="282" r:id="rId77"/>
    <p:sldId id="283" r:id="rId78"/>
    <p:sldId id="284" r:id="rId79"/>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B527D3D-442C-4A70-94EC-9D39510144DA}">
  <a:tblStyle styleId="{AB527D3D-442C-4A70-94EC-9D39510144DA}"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284E427A-3D55-4303-BF80-6455036E1DE7}" styleName="Estilo temático 1 - Énfasis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530"/>
    <p:restoredTop sz="94694"/>
  </p:normalViewPr>
  <p:slideViewPr>
    <p:cSldViewPr snapToGrid="0" snapToObjects="1">
      <p:cViewPr varScale="1">
        <p:scale>
          <a:sx n="187" d="100"/>
          <a:sy n="187" d="100"/>
        </p:scale>
        <p:origin x="2104" y="176"/>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980E0D2-C3E9-B640-B073-7AA09A0F8D62}" type="doc">
      <dgm:prSet loTypeId="urn:microsoft.com/office/officeart/2005/8/layout/funnel1" loCatId="" qsTypeId="urn:microsoft.com/office/officeart/2005/8/quickstyle/simple4" qsCatId="simple" csTypeId="urn:microsoft.com/office/officeart/2005/8/colors/accent1_2" csCatId="accent1" phldr="1"/>
      <dgm:spPr/>
      <dgm:t>
        <a:bodyPr/>
        <a:lstStyle/>
        <a:p>
          <a:endParaRPr lang="es-ES_tradnl"/>
        </a:p>
      </dgm:t>
    </dgm:pt>
    <dgm:pt modelId="{51D597A6-9EDC-D54A-8BDF-3EEE250C0E9D}">
      <dgm:prSet phldrT="[Texto]">
        <dgm:style>
          <a:lnRef idx="2">
            <a:schemeClr val="accent6"/>
          </a:lnRef>
          <a:fillRef idx="1">
            <a:schemeClr val="lt1"/>
          </a:fillRef>
          <a:effectRef idx="0">
            <a:schemeClr val="accent6"/>
          </a:effectRef>
          <a:fontRef idx="minor">
            <a:schemeClr val="dk1"/>
          </a:fontRef>
        </dgm:style>
      </dgm:prSet>
      <dgm:spPr/>
      <dgm:t>
        <a:bodyPr/>
        <a:lstStyle/>
        <a:p>
          <a:r>
            <a:rPr lang="es-ES_tradnl" dirty="0"/>
            <a:t>Llave</a:t>
          </a:r>
        </a:p>
      </dgm:t>
    </dgm:pt>
    <dgm:pt modelId="{A75E3DFC-FF23-C348-B13C-62BF36BF865D}" type="parTrans" cxnId="{F7D7265A-45A2-A24A-91EB-6557B5467D73}">
      <dgm:prSet/>
      <dgm:spPr/>
      <dgm:t>
        <a:bodyPr/>
        <a:lstStyle/>
        <a:p>
          <a:endParaRPr lang="es-ES_tradnl"/>
        </a:p>
      </dgm:t>
    </dgm:pt>
    <dgm:pt modelId="{6C4A4E9D-A06E-FE40-B7CF-1BCBA475A38D}" type="sibTrans" cxnId="{F7D7265A-45A2-A24A-91EB-6557B5467D73}">
      <dgm:prSet/>
      <dgm:spPr/>
      <dgm:t>
        <a:bodyPr/>
        <a:lstStyle/>
        <a:p>
          <a:endParaRPr lang="es-ES_tradnl"/>
        </a:p>
      </dgm:t>
    </dgm:pt>
    <dgm:pt modelId="{D69FA19C-8FC3-3043-8C34-7DCB76ED3740}">
      <dgm:prSet phldrT="[Texto]">
        <dgm:style>
          <a:lnRef idx="2">
            <a:schemeClr val="accent4"/>
          </a:lnRef>
          <a:fillRef idx="1">
            <a:schemeClr val="lt1"/>
          </a:fillRef>
          <a:effectRef idx="0">
            <a:schemeClr val="accent4"/>
          </a:effectRef>
          <a:fontRef idx="minor">
            <a:schemeClr val="dk1"/>
          </a:fontRef>
        </dgm:style>
      </dgm:prSet>
      <dgm:spPr/>
      <dgm:t>
        <a:bodyPr/>
        <a:lstStyle/>
        <a:p>
          <a:r>
            <a:rPr lang="es-ES_tradnl" dirty="0"/>
            <a:t>n</a:t>
          </a:r>
        </a:p>
      </dgm:t>
    </dgm:pt>
    <dgm:pt modelId="{D20A729E-4835-FF48-A34D-F511CA76F08D}" type="parTrans" cxnId="{E8189B8B-71BA-D041-AB29-5F4D3AD5E99F}">
      <dgm:prSet/>
      <dgm:spPr/>
      <dgm:t>
        <a:bodyPr/>
        <a:lstStyle/>
        <a:p>
          <a:endParaRPr lang="es-ES_tradnl"/>
        </a:p>
      </dgm:t>
    </dgm:pt>
    <dgm:pt modelId="{C78DED64-938A-7941-B7CD-B76A83024ACD}" type="sibTrans" cxnId="{E8189B8B-71BA-D041-AB29-5F4D3AD5E99F}">
      <dgm:prSet/>
      <dgm:spPr/>
      <dgm:t>
        <a:bodyPr/>
        <a:lstStyle/>
        <a:p>
          <a:endParaRPr lang="es-ES_tradnl"/>
        </a:p>
      </dgm:t>
    </dgm:pt>
    <dgm:pt modelId="{FDFBB283-D29E-2043-929B-39D59FCFD764}">
      <dgm:prSet phldrT="[Texto]"/>
      <dgm:spPr/>
      <dgm:t>
        <a:bodyPr/>
        <a:lstStyle/>
        <a:p>
          <a:r>
            <a:rPr lang="es-ES_tradnl" dirty="0"/>
            <a:t>k</a:t>
          </a:r>
        </a:p>
      </dgm:t>
    </dgm:pt>
    <dgm:pt modelId="{3933C540-6FE1-7B49-B793-6F791BBB552D}" type="parTrans" cxnId="{9C2161EF-F8D4-E841-B994-B7365860BB67}">
      <dgm:prSet/>
      <dgm:spPr/>
      <dgm:t>
        <a:bodyPr/>
        <a:lstStyle/>
        <a:p>
          <a:endParaRPr lang="es-ES_tradnl"/>
        </a:p>
      </dgm:t>
    </dgm:pt>
    <dgm:pt modelId="{AE512124-68EE-9148-A187-13FB652FD47A}" type="sibTrans" cxnId="{9C2161EF-F8D4-E841-B994-B7365860BB67}">
      <dgm:prSet/>
      <dgm:spPr/>
      <dgm:t>
        <a:bodyPr/>
        <a:lstStyle/>
        <a:p>
          <a:endParaRPr lang="es-ES_tradnl"/>
        </a:p>
      </dgm:t>
    </dgm:pt>
    <dgm:pt modelId="{49781682-ECB4-624A-A0BF-16D4FFC165A9}">
      <dgm:prSet phldrT="[Texto]"/>
      <dgm:spPr/>
      <dgm:t>
        <a:bodyPr/>
        <a:lstStyle/>
        <a:p>
          <a:r>
            <a:rPr lang="es-ES_tradnl" b="1" cap="none" spc="0" dirty="0">
              <a:ln w="22225">
                <a:solidFill>
                  <a:schemeClr val="accent2"/>
                </a:solidFill>
                <a:prstDash val="solid"/>
              </a:ln>
              <a:solidFill>
                <a:schemeClr val="accent2">
                  <a:lumMod val="40000"/>
                  <a:lumOff val="60000"/>
                </a:schemeClr>
              </a:solidFill>
              <a:effectLst/>
            </a:rPr>
            <a:t>ÍNDICE</a:t>
          </a:r>
          <a:endParaRPr lang="es-ES_tradnl" dirty="0"/>
        </a:p>
      </dgm:t>
    </dgm:pt>
    <dgm:pt modelId="{E59CDEB8-F35C-8547-A378-4DFA0E4F22D2}" type="parTrans" cxnId="{FD658377-C084-8B47-AFC6-64EA91541402}">
      <dgm:prSet/>
      <dgm:spPr/>
      <dgm:t>
        <a:bodyPr/>
        <a:lstStyle/>
        <a:p>
          <a:endParaRPr lang="es-ES_tradnl"/>
        </a:p>
      </dgm:t>
    </dgm:pt>
    <dgm:pt modelId="{1F7EF3F8-81F1-A243-8D24-CFF065D10A7D}" type="sibTrans" cxnId="{FD658377-C084-8B47-AFC6-64EA91541402}">
      <dgm:prSet/>
      <dgm:spPr/>
      <dgm:t>
        <a:bodyPr/>
        <a:lstStyle/>
        <a:p>
          <a:endParaRPr lang="es-ES_tradnl"/>
        </a:p>
      </dgm:t>
    </dgm:pt>
    <dgm:pt modelId="{3FC2A929-34A3-F74E-A3A8-829C079AEB34}" type="pres">
      <dgm:prSet presAssocID="{F980E0D2-C3E9-B640-B073-7AA09A0F8D62}" presName="Name0" presStyleCnt="0">
        <dgm:presLayoutVars>
          <dgm:chMax val="4"/>
          <dgm:resizeHandles val="exact"/>
        </dgm:presLayoutVars>
      </dgm:prSet>
      <dgm:spPr/>
    </dgm:pt>
    <dgm:pt modelId="{48A3838D-92F5-914B-A5B1-E67CFD92D8D2}" type="pres">
      <dgm:prSet presAssocID="{F980E0D2-C3E9-B640-B073-7AA09A0F8D62}" presName="ellipse" presStyleLbl="trBgShp" presStyleIdx="0" presStyleCnt="1"/>
      <dgm:spPr/>
    </dgm:pt>
    <dgm:pt modelId="{88F212A1-C1FD-584C-B090-52B6F8CFC7A3}" type="pres">
      <dgm:prSet presAssocID="{F980E0D2-C3E9-B640-B073-7AA09A0F8D62}" presName="arrow1" presStyleLbl="fgShp" presStyleIdx="0" presStyleCnt="1">
        <dgm:style>
          <a:lnRef idx="2">
            <a:schemeClr val="accent4">
              <a:shade val="50000"/>
            </a:schemeClr>
          </a:lnRef>
          <a:fillRef idx="1">
            <a:schemeClr val="accent4"/>
          </a:fillRef>
          <a:effectRef idx="0">
            <a:schemeClr val="accent4"/>
          </a:effectRef>
          <a:fontRef idx="minor">
            <a:schemeClr val="lt1"/>
          </a:fontRef>
        </dgm:style>
      </dgm:prSet>
      <dgm:spPr/>
    </dgm:pt>
    <dgm:pt modelId="{310C8DCC-50B4-F949-A66D-9E6321FEB42F}" type="pres">
      <dgm:prSet presAssocID="{F980E0D2-C3E9-B640-B073-7AA09A0F8D62}" presName="rectangle" presStyleLbl="revTx" presStyleIdx="0" presStyleCnt="1">
        <dgm:presLayoutVars>
          <dgm:bulletEnabled val="1"/>
        </dgm:presLayoutVars>
      </dgm:prSet>
      <dgm:spPr/>
    </dgm:pt>
    <dgm:pt modelId="{0AC08C73-B99B-6E40-98E2-ED8841506D6A}" type="pres">
      <dgm:prSet presAssocID="{D69FA19C-8FC3-3043-8C34-7DCB76ED3740}" presName="item1" presStyleLbl="node1" presStyleIdx="0" presStyleCnt="3">
        <dgm:presLayoutVars>
          <dgm:bulletEnabled val="1"/>
        </dgm:presLayoutVars>
      </dgm:prSet>
      <dgm:spPr/>
    </dgm:pt>
    <dgm:pt modelId="{C53121D2-5351-BF48-B2AC-D125DA225C6D}" type="pres">
      <dgm:prSet presAssocID="{FDFBB283-D29E-2043-929B-39D59FCFD764}" presName="item2" presStyleLbl="node1" presStyleIdx="1" presStyleCnt="3">
        <dgm:presLayoutVars>
          <dgm:bulletEnabled val="1"/>
        </dgm:presLayoutVars>
      </dgm:prSet>
      <dgm:spPr/>
    </dgm:pt>
    <dgm:pt modelId="{7CE60A8C-7F76-D344-9972-37DBC6286659}" type="pres">
      <dgm:prSet presAssocID="{49781682-ECB4-624A-A0BF-16D4FFC165A9}" presName="item3" presStyleLbl="node1" presStyleIdx="2" presStyleCnt="3">
        <dgm:presLayoutVars>
          <dgm:bulletEnabled val="1"/>
        </dgm:presLayoutVars>
      </dgm:prSet>
      <dgm:spPr/>
    </dgm:pt>
    <dgm:pt modelId="{52582D1D-E780-7B45-8190-5EB61B83EFD4}" type="pres">
      <dgm:prSet presAssocID="{F980E0D2-C3E9-B640-B073-7AA09A0F8D62}" presName="funnel" presStyleLbl="trAlignAcc1" presStyleIdx="0" presStyleCnt="1"/>
      <dgm:spPr/>
    </dgm:pt>
  </dgm:ptLst>
  <dgm:cxnLst>
    <dgm:cxn modelId="{13FF202E-8387-704C-8377-EF3024862BD0}" type="presOf" srcId="{51D597A6-9EDC-D54A-8BDF-3EEE250C0E9D}" destId="{7CE60A8C-7F76-D344-9972-37DBC6286659}" srcOrd="0" destOrd="0" presId="urn:microsoft.com/office/officeart/2005/8/layout/funnel1"/>
    <dgm:cxn modelId="{F7D7265A-45A2-A24A-91EB-6557B5467D73}" srcId="{F980E0D2-C3E9-B640-B073-7AA09A0F8D62}" destId="{51D597A6-9EDC-D54A-8BDF-3EEE250C0E9D}" srcOrd="0" destOrd="0" parTransId="{A75E3DFC-FF23-C348-B13C-62BF36BF865D}" sibTransId="{6C4A4E9D-A06E-FE40-B7CF-1BCBA475A38D}"/>
    <dgm:cxn modelId="{FD658377-C084-8B47-AFC6-64EA91541402}" srcId="{F980E0D2-C3E9-B640-B073-7AA09A0F8D62}" destId="{49781682-ECB4-624A-A0BF-16D4FFC165A9}" srcOrd="3" destOrd="0" parTransId="{E59CDEB8-F35C-8547-A378-4DFA0E4F22D2}" sibTransId="{1F7EF3F8-81F1-A243-8D24-CFF065D10A7D}"/>
    <dgm:cxn modelId="{15B72381-1DF8-6543-9F78-B3498C15BC20}" type="presOf" srcId="{FDFBB283-D29E-2043-929B-39D59FCFD764}" destId="{0AC08C73-B99B-6E40-98E2-ED8841506D6A}" srcOrd="0" destOrd="0" presId="urn:microsoft.com/office/officeart/2005/8/layout/funnel1"/>
    <dgm:cxn modelId="{E8189B8B-71BA-D041-AB29-5F4D3AD5E99F}" srcId="{F980E0D2-C3E9-B640-B073-7AA09A0F8D62}" destId="{D69FA19C-8FC3-3043-8C34-7DCB76ED3740}" srcOrd="1" destOrd="0" parTransId="{D20A729E-4835-FF48-A34D-F511CA76F08D}" sibTransId="{C78DED64-938A-7941-B7CD-B76A83024ACD}"/>
    <dgm:cxn modelId="{9FD3068D-7D04-EA4E-A844-064EB72428EE}" type="presOf" srcId="{49781682-ECB4-624A-A0BF-16D4FFC165A9}" destId="{310C8DCC-50B4-F949-A66D-9E6321FEB42F}" srcOrd="0" destOrd="0" presId="urn:microsoft.com/office/officeart/2005/8/layout/funnel1"/>
    <dgm:cxn modelId="{809062C7-731B-804E-9B90-BECE493A1833}" type="presOf" srcId="{D69FA19C-8FC3-3043-8C34-7DCB76ED3740}" destId="{C53121D2-5351-BF48-B2AC-D125DA225C6D}" srcOrd="0" destOrd="0" presId="urn:microsoft.com/office/officeart/2005/8/layout/funnel1"/>
    <dgm:cxn modelId="{261F2CDE-A728-0C4D-9567-7FD90572FEF9}" type="presOf" srcId="{F980E0D2-C3E9-B640-B073-7AA09A0F8D62}" destId="{3FC2A929-34A3-F74E-A3A8-829C079AEB34}" srcOrd="0" destOrd="0" presId="urn:microsoft.com/office/officeart/2005/8/layout/funnel1"/>
    <dgm:cxn modelId="{9C2161EF-F8D4-E841-B994-B7365860BB67}" srcId="{F980E0D2-C3E9-B640-B073-7AA09A0F8D62}" destId="{FDFBB283-D29E-2043-929B-39D59FCFD764}" srcOrd="2" destOrd="0" parTransId="{3933C540-6FE1-7B49-B793-6F791BBB552D}" sibTransId="{AE512124-68EE-9148-A187-13FB652FD47A}"/>
    <dgm:cxn modelId="{0529BB24-98EF-CC46-9AE2-B3C340913892}" type="presParOf" srcId="{3FC2A929-34A3-F74E-A3A8-829C079AEB34}" destId="{48A3838D-92F5-914B-A5B1-E67CFD92D8D2}" srcOrd="0" destOrd="0" presId="urn:microsoft.com/office/officeart/2005/8/layout/funnel1"/>
    <dgm:cxn modelId="{E8C30CA2-DE58-F24B-A073-237418503B93}" type="presParOf" srcId="{3FC2A929-34A3-F74E-A3A8-829C079AEB34}" destId="{88F212A1-C1FD-584C-B090-52B6F8CFC7A3}" srcOrd="1" destOrd="0" presId="urn:microsoft.com/office/officeart/2005/8/layout/funnel1"/>
    <dgm:cxn modelId="{9307B6E8-8D77-8B44-AA87-A2E5CAE686A9}" type="presParOf" srcId="{3FC2A929-34A3-F74E-A3A8-829C079AEB34}" destId="{310C8DCC-50B4-F949-A66D-9E6321FEB42F}" srcOrd="2" destOrd="0" presId="urn:microsoft.com/office/officeart/2005/8/layout/funnel1"/>
    <dgm:cxn modelId="{7C2A0D88-909F-9F4E-8C08-3E3BDE35F676}" type="presParOf" srcId="{3FC2A929-34A3-F74E-A3A8-829C079AEB34}" destId="{0AC08C73-B99B-6E40-98E2-ED8841506D6A}" srcOrd="3" destOrd="0" presId="urn:microsoft.com/office/officeart/2005/8/layout/funnel1"/>
    <dgm:cxn modelId="{0329B1AB-5EE2-794E-8633-5F04127A3AC2}" type="presParOf" srcId="{3FC2A929-34A3-F74E-A3A8-829C079AEB34}" destId="{C53121D2-5351-BF48-B2AC-D125DA225C6D}" srcOrd="4" destOrd="0" presId="urn:microsoft.com/office/officeart/2005/8/layout/funnel1"/>
    <dgm:cxn modelId="{F84F978D-2058-AE42-AF4D-BEEB922FB3F6}" type="presParOf" srcId="{3FC2A929-34A3-F74E-A3A8-829C079AEB34}" destId="{7CE60A8C-7F76-D344-9972-37DBC6286659}" srcOrd="5" destOrd="0" presId="urn:microsoft.com/office/officeart/2005/8/layout/funnel1"/>
    <dgm:cxn modelId="{925E3793-610A-2E43-80F5-5551C223493B}" type="presParOf" srcId="{3FC2A929-34A3-F74E-A3A8-829C079AEB34}" destId="{52582D1D-E780-7B45-8190-5EB61B83EFD4}" srcOrd="6" destOrd="0" presId="urn:microsoft.com/office/officeart/2005/8/layout/funnel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980E0D2-C3E9-B640-B073-7AA09A0F8D62}" type="doc">
      <dgm:prSet loTypeId="urn:microsoft.com/office/officeart/2005/8/layout/funnel1" loCatId="" qsTypeId="urn:microsoft.com/office/officeart/2005/8/quickstyle/simple4" qsCatId="simple" csTypeId="urn:microsoft.com/office/officeart/2005/8/colors/accent1_2" csCatId="accent1" phldr="1"/>
      <dgm:spPr/>
      <dgm:t>
        <a:bodyPr/>
        <a:lstStyle/>
        <a:p>
          <a:endParaRPr lang="es-ES_tradnl"/>
        </a:p>
      </dgm:t>
    </dgm:pt>
    <dgm:pt modelId="{51D597A6-9EDC-D54A-8BDF-3EEE250C0E9D}">
      <dgm:prSet phldrT="[Texto]">
        <dgm:style>
          <a:lnRef idx="2">
            <a:schemeClr val="accent6"/>
          </a:lnRef>
          <a:fillRef idx="1">
            <a:schemeClr val="lt1"/>
          </a:fillRef>
          <a:effectRef idx="0">
            <a:schemeClr val="accent6"/>
          </a:effectRef>
          <a:fontRef idx="minor">
            <a:schemeClr val="dk1"/>
          </a:fontRef>
        </dgm:style>
      </dgm:prSet>
      <dgm:spPr/>
      <dgm:t>
        <a:bodyPr/>
        <a:lstStyle/>
        <a:p>
          <a:r>
            <a:rPr lang="es-ES_tradnl" dirty="0"/>
            <a:t>“Perro”</a:t>
          </a:r>
        </a:p>
      </dgm:t>
    </dgm:pt>
    <dgm:pt modelId="{A75E3DFC-FF23-C348-B13C-62BF36BF865D}" type="parTrans" cxnId="{F7D7265A-45A2-A24A-91EB-6557B5467D73}">
      <dgm:prSet/>
      <dgm:spPr/>
      <dgm:t>
        <a:bodyPr/>
        <a:lstStyle/>
        <a:p>
          <a:endParaRPr lang="es-ES_tradnl"/>
        </a:p>
      </dgm:t>
    </dgm:pt>
    <dgm:pt modelId="{6C4A4E9D-A06E-FE40-B7CF-1BCBA475A38D}" type="sibTrans" cxnId="{F7D7265A-45A2-A24A-91EB-6557B5467D73}">
      <dgm:prSet/>
      <dgm:spPr/>
      <dgm:t>
        <a:bodyPr/>
        <a:lstStyle/>
        <a:p>
          <a:endParaRPr lang="es-ES_tradnl"/>
        </a:p>
      </dgm:t>
    </dgm:pt>
    <dgm:pt modelId="{D69FA19C-8FC3-3043-8C34-7DCB76ED3740}">
      <dgm:prSet phldrT="[Texto]">
        <dgm:style>
          <a:lnRef idx="2">
            <a:schemeClr val="accent4"/>
          </a:lnRef>
          <a:fillRef idx="1">
            <a:schemeClr val="lt1"/>
          </a:fillRef>
          <a:effectRef idx="0">
            <a:schemeClr val="accent4"/>
          </a:effectRef>
          <a:fontRef idx="minor">
            <a:schemeClr val="dk1"/>
          </a:fontRef>
        </dgm:style>
      </dgm:prSet>
      <dgm:spPr/>
      <dgm:t>
        <a:bodyPr/>
        <a:lstStyle/>
        <a:p>
          <a:r>
            <a:rPr lang="es-ES_tradnl" dirty="0"/>
            <a:t>50</a:t>
          </a:r>
        </a:p>
      </dgm:t>
    </dgm:pt>
    <dgm:pt modelId="{D20A729E-4835-FF48-A34D-F511CA76F08D}" type="parTrans" cxnId="{E8189B8B-71BA-D041-AB29-5F4D3AD5E99F}">
      <dgm:prSet/>
      <dgm:spPr/>
      <dgm:t>
        <a:bodyPr/>
        <a:lstStyle/>
        <a:p>
          <a:endParaRPr lang="es-ES_tradnl"/>
        </a:p>
      </dgm:t>
    </dgm:pt>
    <dgm:pt modelId="{C78DED64-938A-7941-B7CD-B76A83024ACD}" type="sibTrans" cxnId="{E8189B8B-71BA-D041-AB29-5F4D3AD5E99F}">
      <dgm:prSet/>
      <dgm:spPr/>
      <dgm:t>
        <a:bodyPr/>
        <a:lstStyle/>
        <a:p>
          <a:endParaRPr lang="es-ES_tradnl"/>
        </a:p>
      </dgm:t>
    </dgm:pt>
    <dgm:pt modelId="{FDFBB283-D29E-2043-929B-39D59FCFD764}">
      <dgm:prSet phldrT="[Texto]"/>
      <dgm:spPr/>
      <dgm:t>
        <a:bodyPr/>
        <a:lstStyle/>
        <a:p>
          <a:r>
            <a:rPr lang="es-ES_tradnl" dirty="0"/>
            <a:t>k</a:t>
          </a:r>
        </a:p>
      </dgm:t>
    </dgm:pt>
    <dgm:pt modelId="{3933C540-6FE1-7B49-B793-6F791BBB552D}" type="parTrans" cxnId="{9C2161EF-F8D4-E841-B994-B7365860BB67}">
      <dgm:prSet/>
      <dgm:spPr/>
      <dgm:t>
        <a:bodyPr/>
        <a:lstStyle/>
        <a:p>
          <a:endParaRPr lang="es-ES_tradnl"/>
        </a:p>
      </dgm:t>
    </dgm:pt>
    <dgm:pt modelId="{AE512124-68EE-9148-A187-13FB652FD47A}" type="sibTrans" cxnId="{9C2161EF-F8D4-E841-B994-B7365860BB67}">
      <dgm:prSet/>
      <dgm:spPr/>
      <dgm:t>
        <a:bodyPr/>
        <a:lstStyle/>
        <a:p>
          <a:endParaRPr lang="es-ES_tradnl"/>
        </a:p>
      </dgm:t>
    </dgm:pt>
    <dgm:pt modelId="{49781682-ECB4-624A-A0BF-16D4FFC165A9}">
      <dgm:prSet phldrT="[Texto]"/>
      <dgm:spPr/>
      <dgm:t>
        <a:bodyPr/>
        <a:lstStyle/>
        <a:p>
          <a:r>
            <a:rPr lang="es-ES_tradnl" dirty="0"/>
            <a:t>1</a:t>
          </a:r>
        </a:p>
      </dgm:t>
    </dgm:pt>
    <dgm:pt modelId="{E59CDEB8-F35C-8547-A378-4DFA0E4F22D2}" type="parTrans" cxnId="{FD658377-C084-8B47-AFC6-64EA91541402}">
      <dgm:prSet/>
      <dgm:spPr/>
      <dgm:t>
        <a:bodyPr/>
        <a:lstStyle/>
        <a:p>
          <a:endParaRPr lang="es-ES_tradnl"/>
        </a:p>
      </dgm:t>
    </dgm:pt>
    <dgm:pt modelId="{1F7EF3F8-81F1-A243-8D24-CFF065D10A7D}" type="sibTrans" cxnId="{FD658377-C084-8B47-AFC6-64EA91541402}">
      <dgm:prSet/>
      <dgm:spPr/>
      <dgm:t>
        <a:bodyPr/>
        <a:lstStyle/>
        <a:p>
          <a:endParaRPr lang="es-ES_tradnl"/>
        </a:p>
      </dgm:t>
    </dgm:pt>
    <dgm:pt modelId="{3FC2A929-34A3-F74E-A3A8-829C079AEB34}" type="pres">
      <dgm:prSet presAssocID="{F980E0D2-C3E9-B640-B073-7AA09A0F8D62}" presName="Name0" presStyleCnt="0">
        <dgm:presLayoutVars>
          <dgm:chMax val="4"/>
          <dgm:resizeHandles val="exact"/>
        </dgm:presLayoutVars>
      </dgm:prSet>
      <dgm:spPr/>
    </dgm:pt>
    <dgm:pt modelId="{48A3838D-92F5-914B-A5B1-E67CFD92D8D2}" type="pres">
      <dgm:prSet presAssocID="{F980E0D2-C3E9-B640-B073-7AA09A0F8D62}" presName="ellipse" presStyleLbl="trBgShp" presStyleIdx="0" presStyleCnt="1"/>
      <dgm:spPr/>
    </dgm:pt>
    <dgm:pt modelId="{88F212A1-C1FD-584C-B090-52B6F8CFC7A3}" type="pres">
      <dgm:prSet presAssocID="{F980E0D2-C3E9-B640-B073-7AA09A0F8D62}" presName="arrow1" presStyleLbl="fgShp" presStyleIdx="0" presStyleCnt="1">
        <dgm:style>
          <a:lnRef idx="2">
            <a:schemeClr val="accent4">
              <a:shade val="50000"/>
            </a:schemeClr>
          </a:lnRef>
          <a:fillRef idx="1">
            <a:schemeClr val="accent4"/>
          </a:fillRef>
          <a:effectRef idx="0">
            <a:schemeClr val="accent4"/>
          </a:effectRef>
          <a:fontRef idx="minor">
            <a:schemeClr val="lt1"/>
          </a:fontRef>
        </dgm:style>
      </dgm:prSet>
      <dgm:spPr/>
    </dgm:pt>
    <dgm:pt modelId="{310C8DCC-50B4-F949-A66D-9E6321FEB42F}" type="pres">
      <dgm:prSet presAssocID="{F980E0D2-C3E9-B640-B073-7AA09A0F8D62}" presName="rectangle" presStyleLbl="revTx" presStyleIdx="0" presStyleCnt="1">
        <dgm:presLayoutVars>
          <dgm:bulletEnabled val="1"/>
        </dgm:presLayoutVars>
      </dgm:prSet>
      <dgm:spPr/>
    </dgm:pt>
    <dgm:pt modelId="{0AC08C73-B99B-6E40-98E2-ED8841506D6A}" type="pres">
      <dgm:prSet presAssocID="{D69FA19C-8FC3-3043-8C34-7DCB76ED3740}" presName="item1" presStyleLbl="node1" presStyleIdx="0" presStyleCnt="3">
        <dgm:presLayoutVars>
          <dgm:bulletEnabled val="1"/>
        </dgm:presLayoutVars>
      </dgm:prSet>
      <dgm:spPr/>
    </dgm:pt>
    <dgm:pt modelId="{C53121D2-5351-BF48-B2AC-D125DA225C6D}" type="pres">
      <dgm:prSet presAssocID="{FDFBB283-D29E-2043-929B-39D59FCFD764}" presName="item2" presStyleLbl="node1" presStyleIdx="1" presStyleCnt="3">
        <dgm:presLayoutVars>
          <dgm:bulletEnabled val="1"/>
        </dgm:presLayoutVars>
      </dgm:prSet>
      <dgm:spPr/>
    </dgm:pt>
    <dgm:pt modelId="{7CE60A8C-7F76-D344-9972-37DBC6286659}" type="pres">
      <dgm:prSet presAssocID="{49781682-ECB4-624A-A0BF-16D4FFC165A9}" presName="item3" presStyleLbl="node1" presStyleIdx="2" presStyleCnt="3">
        <dgm:presLayoutVars>
          <dgm:bulletEnabled val="1"/>
        </dgm:presLayoutVars>
      </dgm:prSet>
      <dgm:spPr/>
    </dgm:pt>
    <dgm:pt modelId="{52582D1D-E780-7B45-8190-5EB61B83EFD4}" type="pres">
      <dgm:prSet presAssocID="{F980E0D2-C3E9-B640-B073-7AA09A0F8D62}" presName="funnel" presStyleLbl="trAlignAcc1" presStyleIdx="0" presStyleCnt="1"/>
      <dgm:spPr/>
    </dgm:pt>
  </dgm:ptLst>
  <dgm:cxnLst>
    <dgm:cxn modelId="{13FF202E-8387-704C-8377-EF3024862BD0}" type="presOf" srcId="{51D597A6-9EDC-D54A-8BDF-3EEE250C0E9D}" destId="{7CE60A8C-7F76-D344-9972-37DBC6286659}" srcOrd="0" destOrd="0" presId="urn:microsoft.com/office/officeart/2005/8/layout/funnel1"/>
    <dgm:cxn modelId="{F7D7265A-45A2-A24A-91EB-6557B5467D73}" srcId="{F980E0D2-C3E9-B640-B073-7AA09A0F8D62}" destId="{51D597A6-9EDC-D54A-8BDF-3EEE250C0E9D}" srcOrd="0" destOrd="0" parTransId="{A75E3DFC-FF23-C348-B13C-62BF36BF865D}" sibTransId="{6C4A4E9D-A06E-FE40-B7CF-1BCBA475A38D}"/>
    <dgm:cxn modelId="{FD658377-C084-8B47-AFC6-64EA91541402}" srcId="{F980E0D2-C3E9-B640-B073-7AA09A0F8D62}" destId="{49781682-ECB4-624A-A0BF-16D4FFC165A9}" srcOrd="3" destOrd="0" parTransId="{E59CDEB8-F35C-8547-A378-4DFA0E4F22D2}" sibTransId="{1F7EF3F8-81F1-A243-8D24-CFF065D10A7D}"/>
    <dgm:cxn modelId="{15B72381-1DF8-6543-9F78-B3498C15BC20}" type="presOf" srcId="{FDFBB283-D29E-2043-929B-39D59FCFD764}" destId="{0AC08C73-B99B-6E40-98E2-ED8841506D6A}" srcOrd="0" destOrd="0" presId="urn:microsoft.com/office/officeart/2005/8/layout/funnel1"/>
    <dgm:cxn modelId="{E8189B8B-71BA-D041-AB29-5F4D3AD5E99F}" srcId="{F980E0D2-C3E9-B640-B073-7AA09A0F8D62}" destId="{D69FA19C-8FC3-3043-8C34-7DCB76ED3740}" srcOrd="1" destOrd="0" parTransId="{D20A729E-4835-FF48-A34D-F511CA76F08D}" sibTransId="{C78DED64-938A-7941-B7CD-B76A83024ACD}"/>
    <dgm:cxn modelId="{9FD3068D-7D04-EA4E-A844-064EB72428EE}" type="presOf" srcId="{49781682-ECB4-624A-A0BF-16D4FFC165A9}" destId="{310C8DCC-50B4-F949-A66D-9E6321FEB42F}" srcOrd="0" destOrd="0" presId="urn:microsoft.com/office/officeart/2005/8/layout/funnel1"/>
    <dgm:cxn modelId="{809062C7-731B-804E-9B90-BECE493A1833}" type="presOf" srcId="{D69FA19C-8FC3-3043-8C34-7DCB76ED3740}" destId="{C53121D2-5351-BF48-B2AC-D125DA225C6D}" srcOrd="0" destOrd="0" presId="urn:microsoft.com/office/officeart/2005/8/layout/funnel1"/>
    <dgm:cxn modelId="{261F2CDE-A728-0C4D-9567-7FD90572FEF9}" type="presOf" srcId="{F980E0D2-C3E9-B640-B073-7AA09A0F8D62}" destId="{3FC2A929-34A3-F74E-A3A8-829C079AEB34}" srcOrd="0" destOrd="0" presId="urn:microsoft.com/office/officeart/2005/8/layout/funnel1"/>
    <dgm:cxn modelId="{9C2161EF-F8D4-E841-B994-B7365860BB67}" srcId="{F980E0D2-C3E9-B640-B073-7AA09A0F8D62}" destId="{FDFBB283-D29E-2043-929B-39D59FCFD764}" srcOrd="2" destOrd="0" parTransId="{3933C540-6FE1-7B49-B793-6F791BBB552D}" sibTransId="{AE512124-68EE-9148-A187-13FB652FD47A}"/>
    <dgm:cxn modelId="{0529BB24-98EF-CC46-9AE2-B3C340913892}" type="presParOf" srcId="{3FC2A929-34A3-F74E-A3A8-829C079AEB34}" destId="{48A3838D-92F5-914B-A5B1-E67CFD92D8D2}" srcOrd="0" destOrd="0" presId="urn:microsoft.com/office/officeart/2005/8/layout/funnel1"/>
    <dgm:cxn modelId="{E8C30CA2-DE58-F24B-A073-237418503B93}" type="presParOf" srcId="{3FC2A929-34A3-F74E-A3A8-829C079AEB34}" destId="{88F212A1-C1FD-584C-B090-52B6F8CFC7A3}" srcOrd="1" destOrd="0" presId="urn:microsoft.com/office/officeart/2005/8/layout/funnel1"/>
    <dgm:cxn modelId="{9307B6E8-8D77-8B44-AA87-A2E5CAE686A9}" type="presParOf" srcId="{3FC2A929-34A3-F74E-A3A8-829C079AEB34}" destId="{310C8DCC-50B4-F949-A66D-9E6321FEB42F}" srcOrd="2" destOrd="0" presId="urn:microsoft.com/office/officeart/2005/8/layout/funnel1"/>
    <dgm:cxn modelId="{7C2A0D88-909F-9F4E-8C08-3E3BDE35F676}" type="presParOf" srcId="{3FC2A929-34A3-F74E-A3A8-829C079AEB34}" destId="{0AC08C73-B99B-6E40-98E2-ED8841506D6A}" srcOrd="3" destOrd="0" presId="urn:microsoft.com/office/officeart/2005/8/layout/funnel1"/>
    <dgm:cxn modelId="{0329B1AB-5EE2-794E-8633-5F04127A3AC2}" type="presParOf" srcId="{3FC2A929-34A3-F74E-A3A8-829C079AEB34}" destId="{C53121D2-5351-BF48-B2AC-D125DA225C6D}" srcOrd="4" destOrd="0" presId="urn:microsoft.com/office/officeart/2005/8/layout/funnel1"/>
    <dgm:cxn modelId="{F84F978D-2058-AE42-AF4D-BEEB922FB3F6}" type="presParOf" srcId="{3FC2A929-34A3-F74E-A3A8-829C079AEB34}" destId="{7CE60A8C-7F76-D344-9972-37DBC6286659}" srcOrd="5" destOrd="0" presId="urn:microsoft.com/office/officeart/2005/8/layout/funnel1"/>
    <dgm:cxn modelId="{925E3793-610A-2E43-80F5-5551C223493B}" type="presParOf" srcId="{3FC2A929-34A3-F74E-A3A8-829C079AEB34}" destId="{52582D1D-E780-7B45-8190-5EB61B83EFD4}" srcOrd="6" destOrd="0" presId="urn:microsoft.com/office/officeart/2005/8/layout/funnel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980E0D2-C3E9-B640-B073-7AA09A0F8D62}" type="doc">
      <dgm:prSet loTypeId="urn:microsoft.com/office/officeart/2005/8/layout/funnel1" loCatId="" qsTypeId="urn:microsoft.com/office/officeart/2005/8/quickstyle/simple4" qsCatId="simple" csTypeId="urn:microsoft.com/office/officeart/2005/8/colors/accent1_2" csCatId="accent1" phldr="1"/>
      <dgm:spPr/>
      <dgm:t>
        <a:bodyPr/>
        <a:lstStyle/>
        <a:p>
          <a:endParaRPr lang="es-ES_tradnl"/>
        </a:p>
      </dgm:t>
    </dgm:pt>
    <dgm:pt modelId="{51D597A6-9EDC-D54A-8BDF-3EEE250C0E9D}">
      <dgm:prSet phldrT="[Texto]">
        <dgm:style>
          <a:lnRef idx="2">
            <a:schemeClr val="accent4">
              <a:shade val="50000"/>
            </a:schemeClr>
          </a:lnRef>
          <a:fillRef idx="1">
            <a:schemeClr val="accent4"/>
          </a:fillRef>
          <a:effectRef idx="0">
            <a:schemeClr val="accent4"/>
          </a:effectRef>
          <a:fontRef idx="minor">
            <a:schemeClr val="lt1"/>
          </a:fontRef>
        </dgm:style>
      </dgm:prSet>
      <dgm:spPr/>
      <dgm:t>
        <a:bodyPr/>
        <a:lstStyle/>
        <a:p>
          <a:r>
            <a:rPr lang="es-ES_tradnl" dirty="0"/>
            <a:t>PERRO</a:t>
          </a:r>
        </a:p>
      </dgm:t>
    </dgm:pt>
    <dgm:pt modelId="{A75E3DFC-FF23-C348-B13C-62BF36BF865D}" type="parTrans" cxnId="{F7D7265A-45A2-A24A-91EB-6557B5467D73}">
      <dgm:prSet/>
      <dgm:spPr/>
      <dgm:t>
        <a:bodyPr/>
        <a:lstStyle/>
        <a:p>
          <a:endParaRPr lang="es-ES_tradnl"/>
        </a:p>
      </dgm:t>
    </dgm:pt>
    <dgm:pt modelId="{6C4A4E9D-A06E-FE40-B7CF-1BCBA475A38D}" type="sibTrans" cxnId="{F7D7265A-45A2-A24A-91EB-6557B5467D73}">
      <dgm:prSet/>
      <dgm:spPr/>
      <dgm:t>
        <a:bodyPr/>
        <a:lstStyle/>
        <a:p>
          <a:endParaRPr lang="es-ES_tradnl"/>
        </a:p>
      </dgm:t>
    </dgm:pt>
    <dgm:pt modelId="{D69FA19C-8FC3-3043-8C34-7DCB76ED3740}">
      <dgm:prSet phldrT="[Texto]">
        <dgm:style>
          <a:lnRef idx="2">
            <a:schemeClr val="accent2"/>
          </a:lnRef>
          <a:fillRef idx="1">
            <a:schemeClr val="lt1"/>
          </a:fillRef>
          <a:effectRef idx="0">
            <a:schemeClr val="accent2"/>
          </a:effectRef>
          <a:fontRef idx="minor">
            <a:schemeClr val="dk1"/>
          </a:fontRef>
        </dgm:style>
      </dgm:prSet>
      <dgm:spPr/>
      <dgm:t>
        <a:bodyPr/>
        <a:lstStyle/>
        <a:p>
          <a:r>
            <a:rPr lang="es-ES_tradnl" dirty="0"/>
            <a:t>n</a:t>
          </a:r>
        </a:p>
      </dgm:t>
    </dgm:pt>
    <dgm:pt modelId="{D20A729E-4835-FF48-A34D-F511CA76F08D}" type="parTrans" cxnId="{E8189B8B-71BA-D041-AB29-5F4D3AD5E99F}">
      <dgm:prSet/>
      <dgm:spPr/>
      <dgm:t>
        <a:bodyPr/>
        <a:lstStyle/>
        <a:p>
          <a:endParaRPr lang="es-ES_tradnl"/>
        </a:p>
      </dgm:t>
    </dgm:pt>
    <dgm:pt modelId="{C78DED64-938A-7941-B7CD-B76A83024ACD}" type="sibTrans" cxnId="{E8189B8B-71BA-D041-AB29-5F4D3AD5E99F}">
      <dgm:prSet/>
      <dgm:spPr/>
      <dgm:t>
        <a:bodyPr/>
        <a:lstStyle/>
        <a:p>
          <a:endParaRPr lang="es-ES_tradnl"/>
        </a:p>
      </dgm:t>
    </dgm:pt>
    <dgm:pt modelId="{FDFBB283-D29E-2043-929B-39D59FCFD764}">
      <dgm:prSet phldrT="[Texto]"/>
      <dgm:spPr/>
      <dgm:t>
        <a:bodyPr/>
        <a:lstStyle/>
        <a:p>
          <a:r>
            <a:rPr lang="es-ES_tradnl" dirty="0"/>
            <a:t>k</a:t>
          </a:r>
        </a:p>
      </dgm:t>
    </dgm:pt>
    <dgm:pt modelId="{3933C540-6FE1-7B49-B793-6F791BBB552D}" type="parTrans" cxnId="{9C2161EF-F8D4-E841-B994-B7365860BB67}">
      <dgm:prSet/>
      <dgm:spPr/>
      <dgm:t>
        <a:bodyPr/>
        <a:lstStyle/>
        <a:p>
          <a:endParaRPr lang="es-ES_tradnl"/>
        </a:p>
      </dgm:t>
    </dgm:pt>
    <dgm:pt modelId="{AE512124-68EE-9148-A187-13FB652FD47A}" type="sibTrans" cxnId="{9C2161EF-F8D4-E841-B994-B7365860BB67}">
      <dgm:prSet/>
      <dgm:spPr/>
      <dgm:t>
        <a:bodyPr/>
        <a:lstStyle/>
        <a:p>
          <a:endParaRPr lang="es-ES_tradnl"/>
        </a:p>
      </dgm:t>
    </dgm:pt>
    <dgm:pt modelId="{49781682-ECB4-624A-A0BF-16D4FFC165A9}">
      <dgm:prSet phldrT="[Texto]"/>
      <dgm:spPr/>
      <dgm:t>
        <a:bodyPr/>
        <a:lstStyle/>
        <a:p>
          <a:r>
            <a:rPr lang="es-ES_tradnl" dirty="0"/>
            <a:t>0</a:t>
          </a:r>
        </a:p>
      </dgm:t>
    </dgm:pt>
    <dgm:pt modelId="{E59CDEB8-F35C-8547-A378-4DFA0E4F22D2}" type="parTrans" cxnId="{FD658377-C084-8B47-AFC6-64EA91541402}">
      <dgm:prSet/>
      <dgm:spPr/>
      <dgm:t>
        <a:bodyPr/>
        <a:lstStyle/>
        <a:p>
          <a:endParaRPr lang="es-ES_tradnl"/>
        </a:p>
      </dgm:t>
    </dgm:pt>
    <dgm:pt modelId="{1F7EF3F8-81F1-A243-8D24-CFF065D10A7D}" type="sibTrans" cxnId="{FD658377-C084-8B47-AFC6-64EA91541402}">
      <dgm:prSet/>
      <dgm:spPr/>
      <dgm:t>
        <a:bodyPr/>
        <a:lstStyle/>
        <a:p>
          <a:endParaRPr lang="es-ES_tradnl"/>
        </a:p>
      </dgm:t>
    </dgm:pt>
    <dgm:pt modelId="{3FC2A929-34A3-F74E-A3A8-829C079AEB34}" type="pres">
      <dgm:prSet presAssocID="{F980E0D2-C3E9-B640-B073-7AA09A0F8D62}" presName="Name0" presStyleCnt="0">
        <dgm:presLayoutVars>
          <dgm:chMax val="4"/>
          <dgm:resizeHandles val="exact"/>
        </dgm:presLayoutVars>
      </dgm:prSet>
      <dgm:spPr/>
    </dgm:pt>
    <dgm:pt modelId="{48A3838D-92F5-914B-A5B1-E67CFD92D8D2}" type="pres">
      <dgm:prSet presAssocID="{F980E0D2-C3E9-B640-B073-7AA09A0F8D62}" presName="ellipse" presStyleLbl="trBgShp" presStyleIdx="0" presStyleCnt="1"/>
      <dgm:spPr/>
    </dgm:pt>
    <dgm:pt modelId="{88F212A1-C1FD-584C-B090-52B6F8CFC7A3}" type="pres">
      <dgm:prSet presAssocID="{F980E0D2-C3E9-B640-B073-7AA09A0F8D62}" presName="arrow1" presStyleLbl="fgShp" presStyleIdx="0" presStyleCnt="1"/>
      <dgm:spPr/>
    </dgm:pt>
    <dgm:pt modelId="{310C8DCC-50B4-F949-A66D-9E6321FEB42F}" type="pres">
      <dgm:prSet presAssocID="{F980E0D2-C3E9-B640-B073-7AA09A0F8D62}" presName="rectangle" presStyleLbl="revTx" presStyleIdx="0" presStyleCnt="1">
        <dgm:presLayoutVars>
          <dgm:bulletEnabled val="1"/>
        </dgm:presLayoutVars>
      </dgm:prSet>
      <dgm:spPr/>
    </dgm:pt>
    <dgm:pt modelId="{0AC08C73-B99B-6E40-98E2-ED8841506D6A}" type="pres">
      <dgm:prSet presAssocID="{D69FA19C-8FC3-3043-8C34-7DCB76ED3740}" presName="item1" presStyleLbl="node1" presStyleIdx="0" presStyleCnt="3">
        <dgm:presLayoutVars>
          <dgm:bulletEnabled val="1"/>
        </dgm:presLayoutVars>
      </dgm:prSet>
      <dgm:spPr/>
    </dgm:pt>
    <dgm:pt modelId="{C53121D2-5351-BF48-B2AC-D125DA225C6D}" type="pres">
      <dgm:prSet presAssocID="{FDFBB283-D29E-2043-929B-39D59FCFD764}" presName="item2" presStyleLbl="node1" presStyleIdx="1" presStyleCnt="3">
        <dgm:presLayoutVars>
          <dgm:bulletEnabled val="1"/>
        </dgm:presLayoutVars>
      </dgm:prSet>
      <dgm:spPr/>
    </dgm:pt>
    <dgm:pt modelId="{7CE60A8C-7F76-D344-9972-37DBC6286659}" type="pres">
      <dgm:prSet presAssocID="{49781682-ECB4-624A-A0BF-16D4FFC165A9}" presName="item3" presStyleLbl="node1" presStyleIdx="2" presStyleCnt="3">
        <dgm:presLayoutVars>
          <dgm:bulletEnabled val="1"/>
        </dgm:presLayoutVars>
      </dgm:prSet>
      <dgm:spPr/>
    </dgm:pt>
    <dgm:pt modelId="{52582D1D-E780-7B45-8190-5EB61B83EFD4}" type="pres">
      <dgm:prSet presAssocID="{F980E0D2-C3E9-B640-B073-7AA09A0F8D62}" presName="funnel" presStyleLbl="trAlignAcc1" presStyleIdx="0" presStyleCnt="1"/>
      <dgm:spPr/>
    </dgm:pt>
  </dgm:ptLst>
  <dgm:cxnLst>
    <dgm:cxn modelId="{A2BEDA4A-793F-B74F-A344-851224961A2A}" type="presOf" srcId="{F980E0D2-C3E9-B640-B073-7AA09A0F8D62}" destId="{3FC2A929-34A3-F74E-A3A8-829C079AEB34}" srcOrd="0" destOrd="0" presId="urn:microsoft.com/office/officeart/2005/8/layout/funnel1"/>
    <dgm:cxn modelId="{F7D7265A-45A2-A24A-91EB-6557B5467D73}" srcId="{F980E0D2-C3E9-B640-B073-7AA09A0F8D62}" destId="{51D597A6-9EDC-D54A-8BDF-3EEE250C0E9D}" srcOrd="0" destOrd="0" parTransId="{A75E3DFC-FF23-C348-B13C-62BF36BF865D}" sibTransId="{6C4A4E9D-A06E-FE40-B7CF-1BCBA475A38D}"/>
    <dgm:cxn modelId="{B88FF770-8519-FB44-8CCD-BFE86672C480}" type="presOf" srcId="{FDFBB283-D29E-2043-929B-39D59FCFD764}" destId="{0AC08C73-B99B-6E40-98E2-ED8841506D6A}" srcOrd="0" destOrd="0" presId="urn:microsoft.com/office/officeart/2005/8/layout/funnel1"/>
    <dgm:cxn modelId="{2FAB3172-E1A6-AD4B-9107-09D7DE3EB7E0}" type="presOf" srcId="{49781682-ECB4-624A-A0BF-16D4FFC165A9}" destId="{310C8DCC-50B4-F949-A66D-9E6321FEB42F}" srcOrd="0" destOrd="0" presId="urn:microsoft.com/office/officeart/2005/8/layout/funnel1"/>
    <dgm:cxn modelId="{FD658377-C084-8B47-AFC6-64EA91541402}" srcId="{F980E0D2-C3E9-B640-B073-7AA09A0F8D62}" destId="{49781682-ECB4-624A-A0BF-16D4FFC165A9}" srcOrd="3" destOrd="0" parTransId="{E59CDEB8-F35C-8547-A378-4DFA0E4F22D2}" sibTransId="{1F7EF3F8-81F1-A243-8D24-CFF065D10A7D}"/>
    <dgm:cxn modelId="{93B96C82-5AB2-CE48-99BA-F7FE38CFB922}" type="presOf" srcId="{D69FA19C-8FC3-3043-8C34-7DCB76ED3740}" destId="{C53121D2-5351-BF48-B2AC-D125DA225C6D}" srcOrd="0" destOrd="0" presId="urn:microsoft.com/office/officeart/2005/8/layout/funnel1"/>
    <dgm:cxn modelId="{14168B83-CB01-DD45-A785-6A24C1C37C53}" type="presOf" srcId="{51D597A6-9EDC-D54A-8BDF-3EEE250C0E9D}" destId="{7CE60A8C-7F76-D344-9972-37DBC6286659}" srcOrd="0" destOrd="0" presId="urn:microsoft.com/office/officeart/2005/8/layout/funnel1"/>
    <dgm:cxn modelId="{E8189B8B-71BA-D041-AB29-5F4D3AD5E99F}" srcId="{F980E0D2-C3E9-B640-B073-7AA09A0F8D62}" destId="{D69FA19C-8FC3-3043-8C34-7DCB76ED3740}" srcOrd="1" destOrd="0" parTransId="{D20A729E-4835-FF48-A34D-F511CA76F08D}" sibTransId="{C78DED64-938A-7941-B7CD-B76A83024ACD}"/>
    <dgm:cxn modelId="{9C2161EF-F8D4-E841-B994-B7365860BB67}" srcId="{F980E0D2-C3E9-B640-B073-7AA09A0F8D62}" destId="{FDFBB283-D29E-2043-929B-39D59FCFD764}" srcOrd="2" destOrd="0" parTransId="{3933C540-6FE1-7B49-B793-6F791BBB552D}" sibTransId="{AE512124-68EE-9148-A187-13FB652FD47A}"/>
    <dgm:cxn modelId="{CAC8C1B3-F896-3F4D-BF2E-BDDA64712984}" type="presParOf" srcId="{3FC2A929-34A3-F74E-A3A8-829C079AEB34}" destId="{48A3838D-92F5-914B-A5B1-E67CFD92D8D2}" srcOrd="0" destOrd="0" presId="urn:microsoft.com/office/officeart/2005/8/layout/funnel1"/>
    <dgm:cxn modelId="{293B4472-4FD6-C540-B7F7-D1DDBE576EDF}" type="presParOf" srcId="{3FC2A929-34A3-F74E-A3A8-829C079AEB34}" destId="{88F212A1-C1FD-584C-B090-52B6F8CFC7A3}" srcOrd="1" destOrd="0" presId="urn:microsoft.com/office/officeart/2005/8/layout/funnel1"/>
    <dgm:cxn modelId="{125DCACC-9C95-DD4C-A471-7B499BA074DE}" type="presParOf" srcId="{3FC2A929-34A3-F74E-A3A8-829C079AEB34}" destId="{310C8DCC-50B4-F949-A66D-9E6321FEB42F}" srcOrd="2" destOrd="0" presId="urn:microsoft.com/office/officeart/2005/8/layout/funnel1"/>
    <dgm:cxn modelId="{24366DE5-73BB-DF4D-958A-79FFE09ACDDC}" type="presParOf" srcId="{3FC2A929-34A3-F74E-A3A8-829C079AEB34}" destId="{0AC08C73-B99B-6E40-98E2-ED8841506D6A}" srcOrd="3" destOrd="0" presId="urn:microsoft.com/office/officeart/2005/8/layout/funnel1"/>
    <dgm:cxn modelId="{2A82D440-6620-2F42-BCD0-2E2A73005B91}" type="presParOf" srcId="{3FC2A929-34A3-F74E-A3A8-829C079AEB34}" destId="{C53121D2-5351-BF48-B2AC-D125DA225C6D}" srcOrd="4" destOrd="0" presId="urn:microsoft.com/office/officeart/2005/8/layout/funnel1"/>
    <dgm:cxn modelId="{EFF7B636-682C-A14E-8FD9-19AA583D4060}" type="presParOf" srcId="{3FC2A929-34A3-F74E-A3A8-829C079AEB34}" destId="{7CE60A8C-7F76-D344-9972-37DBC6286659}" srcOrd="5" destOrd="0" presId="urn:microsoft.com/office/officeart/2005/8/layout/funnel1"/>
    <dgm:cxn modelId="{162C0E5E-86F4-B74D-9634-7C12C3DB2DA9}" type="presParOf" srcId="{3FC2A929-34A3-F74E-A3A8-829C079AEB34}" destId="{52582D1D-E780-7B45-8190-5EB61B83EFD4}" srcOrd="6" destOrd="0" presId="urn:microsoft.com/office/officeart/2005/8/layout/funnel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980E0D2-C3E9-B640-B073-7AA09A0F8D62}" type="doc">
      <dgm:prSet loTypeId="urn:microsoft.com/office/officeart/2005/8/layout/funnel1" loCatId="" qsTypeId="urn:microsoft.com/office/officeart/2005/8/quickstyle/simple4" qsCatId="simple" csTypeId="urn:microsoft.com/office/officeart/2005/8/colors/colorful3" csCatId="colorful" phldr="1"/>
      <dgm:spPr/>
      <dgm:t>
        <a:bodyPr/>
        <a:lstStyle/>
        <a:p>
          <a:endParaRPr lang="es-ES_tradnl"/>
        </a:p>
      </dgm:t>
    </dgm:pt>
    <dgm:pt modelId="{51D597A6-9EDC-D54A-8BDF-3EEE250C0E9D}">
      <dgm:prSet phldrT="[Texto]"/>
      <dgm:spPr>
        <a:solidFill>
          <a:schemeClr val="tx2"/>
        </a:solidFill>
      </dgm:spPr>
      <dgm:t>
        <a:bodyPr/>
        <a:lstStyle/>
        <a:p>
          <a:r>
            <a:rPr lang="es-ES_tradnl" dirty="0">
              <a:solidFill>
                <a:schemeClr val="bg1"/>
              </a:solidFill>
            </a:rPr>
            <a:t>GATO</a:t>
          </a:r>
        </a:p>
      </dgm:t>
    </dgm:pt>
    <dgm:pt modelId="{A75E3DFC-FF23-C348-B13C-62BF36BF865D}" type="parTrans" cxnId="{F7D7265A-45A2-A24A-91EB-6557B5467D73}">
      <dgm:prSet/>
      <dgm:spPr/>
      <dgm:t>
        <a:bodyPr/>
        <a:lstStyle/>
        <a:p>
          <a:endParaRPr lang="es-ES_tradnl"/>
        </a:p>
      </dgm:t>
    </dgm:pt>
    <dgm:pt modelId="{6C4A4E9D-A06E-FE40-B7CF-1BCBA475A38D}" type="sibTrans" cxnId="{F7D7265A-45A2-A24A-91EB-6557B5467D73}">
      <dgm:prSet/>
      <dgm:spPr/>
      <dgm:t>
        <a:bodyPr/>
        <a:lstStyle/>
        <a:p>
          <a:endParaRPr lang="es-ES_tradnl"/>
        </a:p>
      </dgm:t>
    </dgm:pt>
    <dgm:pt modelId="{D69FA19C-8FC3-3043-8C34-7DCB76ED3740}">
      <dgm:prSet phldrT="[Texto]">
        <dgm:style>
          <a:lnRef idx="2">
            <a:schemeClr val="accent2"/>
          </a:lnRef>
          <a:fillRef idx="1">
            <a:schemeClr val="lt1"/>
          </a:fillRef>
          <a:effectRef idx="0">
            <a:schemeClr val="accent2"/>
          </a:effectRef>
          <a:fontRef idx="minor">
            <a:schemeClr val="dk1"/>
          </a:fontRef>
        </dgm:style>
      </dgm:prSet>
      <dgm:spPr/>
      <dgm:t>
        <a:bodyPr/>
        <a:lstStyle/>
        <a:p>
          <a:r>
            <a:rPr lang="es-ES_tradnl" dirty="0"/>
            <a:t>n</a:t>
          </a:r>
        </a:p>
      </dgm:t>
    </dgm:pt>
    <dgm:pt modelId="{D20A729E-4835-FF48-A34D-F511CA76F08D}" type="parTrans" cxnId="{E8189B8B-71BA-D041-AB29-5F4D3AD5E99F}">
      <dgm:prSet/>
      <dgm:spPr/>
      <dgm:t>
        <a:bodyPr/>
        <a:lstStyle/>
        <a:p>
          <a:endParaRPr lang="es-ES_tradnl"/>
        </a:p>
      </dgm:t>
    </dgm:pt>
    <dgm:pt modelId="{C78DED64-938A-7941-B7CD-B76A83024ACD}" type="sibTrans" cxnId="{E8189B8B-71BA-D041-AB29-5F4D3AD5E99F}">
      <dgm:prSet/>
      <dgm:spPr/>
      <dgm:t>
        <a:bodyPr/>
        <a:lstStyle/>
        <a:p>
          <a:endParaRPr lang="es-ES_tradnl"/>
        </a:p>
      </dgm:t>
    </dgm:pt>
    <dgm:pt modelId="{FDFBB283-D29E-2043-929B-39D59FCFD764}">
      <dgm:prSet phldrT="[Texto]"/>
      <dgm:spPr/>
      <dgm:t>
        <a:bodyPr/>
        <a:lstStyle/>
        <a:p>
          <a:r>
            <a:rPr lang="es-ES_tradnl" dirty="0"/>
            <a:t>k</a:t>
          </a:r>
        </a:p>
      </dgm:t>
    </dgm:pt>
    <dgm:pt modelId="{3933C540-6FE1-7B49-B793-6F791BBB552D}" type="parTrans" cxnId="{9C2161EF-F8D4-E841-B994-B7365860BB67}">
      <dgm:prSet/>
      <dgm:spPr/>
      <dgm:t>
        <a:bodyPr/>
        <a:lstStyle/>
        <a:p>
          <a:endParaRPr lang="es-ES_tradnl"/>
        </a:p>
      </dgm:t>
    </dgm:pt>
    <dgm:pt modelId="{AE512124-68EE-9148-A187-13FB652FD47A}" type="sibTrans" cxnId="{9C2161EF-F8D4-E841-B994-B7365860BB67}">
      <dgm:prSet/>
      <dgm:spPr/>
      <dgm:t>
        <a:bodyPr/>
        <a:lstStyle/>
        <a:p>
          <a:endParaRPr lang="es-ES_tradnl"/>
        </a:p>
      </dgm:t>
    </dgm:pt>
    <dgm:pt modelId="{49781682-ECB4-624A-A0BF-16D4FFC165A9}">
      <dgm:prSet phldrT="[Texto]"/>
      <dgm:spPr/>
      <dgm:t>
        <a:bodyPr/>
        <a:lstStyle/>
        <a:p>
          <a:r>
            <a:rPr lang="es-ES_tradnl" dirty="0"/>
            <a:t>0</a:t>
          </a:r>
        </a:p>
      </dgm:t>
    </dgm:pt>
    <dgm:pt modelId="{E59CDEB8-F35C-8547-A378-4DFA0E4F22D2}" type="parTrans" cxnId="{FD658377-C084-8B47-AFC6-64EA91541402}">
      <dgm:prSet/>
      <dgm:spPr/>
      <dgm:t>
        <a:bodyPr/>
        <a:lstStyle/>
        <a:p>
          <a:endParaRPr lang="es-ES_tradnl"/>
        </a:p>
      </dgm:t>
    </dgm:pt>
    <dgm:pt modelId="{1F7EF3F8-81F1-A243-8D24-CFF065D10A7D}" type="sibTrans" cxnId="{FD658377-C084-8B47-AFC6-64EA91541402}">
      <dgm:prSet/>
      <dgm:spPr/>
      <dgm:t>
        <a:bodyPr/>
        <a:lstStyle/>
        <a:p>
          <a:endParaRPr lang="es-ES_tradnl"/>
        </a:p>
      </dgm:t>
    </dgm:pt>
    <dgm:pt modelId="{3FC2A929-34A3-F74E-A3A8-829C079AEB34}" type="pres">
      <dgm:prSet presAssocID="{F980E0D2-C3E9-B640-B073-7AA09A0F8D62}" presName="Name0" presStyleCnt="0">
        <dgm:presLayoutVars>
          <dgm:chMax val="4"/>
          <dgm:resizeHandles val="exact"/>
        </dgm:presLayoutVars>
      </dgm:prSet>
      <dgm:spPr/>
    </dgm:pt>
    <dgm:pt modelId="{48A3838D-92F5-914B-A5B1-E67CFD92D8D2}" type="pres">
      <dgm:prSet presAssocID="{F980E0D2-C3E9-B640-B073-7AA09A0F8D62}" presName="ellipse" presStyleLbl="trBgShp" presStyleIdx="0" presStyleCnt="1"/>
      <dgm:spPr/>
    </dgm:pt>
    <dgm:pt modelId="{88F212A1-C1FD-584C-B090-52B6F8CFC7A3}" type="pres">
      <dgm:prSet presAssocID="{F980E0D2-C3E9-B640-B073-7AA09A0F8D62}" presName="arrow1" presStyleLbl="fgShp" presStyleIdx="0" presStyleCnt="1"/>
      <dgm:spPr/>
    </dgm:pt>
    <dgm:pt modelId="{310C8DCC-50B4-F949-A66D-9E6321FEB42F}" type="pres">
      <dgm:prSet presAssocID="{F980E0D2-C3E9-B640-B073-7AA09A0F8D62}" presName="rectangle" presStyleLbl="revTx" presStyleIdx="0" presStyleCnt="1">
        <dgm:presLayoutVars>
          <dgm:bulletEnabled val="1"/>
        </dgm:presLayoutVars>
      </dgm:prSet>
      <dgm:spPr/>
    </dgm:pt>
    <dgm:pt modelId="{0AC08C73-B99B-6E40-98E2-ED8841506D6A}" type="pres">
      <dgm:prSet presAssocID="{D69FA19C-8FC3-3043-8C34-7DCB76ED3740}" presName="item1" presStyleLbl="node1" presStyleIdx="0" presStyleCnt="3">
        <dgm:presLayoutVars>
          <dgm:bulletEnabled val="1"/>
        </dgm:presLayoutVars>
      </dgm:prSet>
      <dgm:spPr/>
    </dgm:pt>
    <dgm:pt modelId="{C53121D2-5351-BF48-B2AC-D125DA225C6D}" type="pres">
      <dgm:prSet presAssocID="{FDFBB283-D29E-2043-929B-39D59FCFD764}" presName="item2" presStyleLbl="node1" presStyleIdx="1" presStyleCnt="3">
        <dgm:presLayoutVars>
          <dgm:bulletEnabled val="1"/>
        </dgm:presLayoutVars>
      </dgm:prSet>
      <dgm:spPr/>
    </dgm:pt>
    <dgm:pt modelId="{7CE60A8C-7F76-D344-9972-37DBC6286659}" type="pres">
      <dgm:prSet presAssocID="{49781682-ECB4-624A-A0BF-16D4FFC165A9}" presName="item3" presStyleLbl="node1" presStyleIdx="2" presStyleCnt="3">
        <dgm:presLayoutVars>
          <dgm:bulletEnabled val="1"/>
        </dgm:presLayoutVars>
      </dgm:prSet>
      <dgm:spPr/>
    </dgm:pt>
    <dgm:pt modelId="{52582D1D-E780-7B45-8190-5EB61B83EFD4}" type="pres">
      <dgm:prSet presAssocID="{F980E0D2-C3E9-B640-B073-7AA09A0F8D62}" presName="funnel" presStyleLbl="trAlignAcc1" presStyleIdx="0" presStyleCnt="1"/>
      <dgm:spPr/>
    </dgm:pt>
  </dgm:ptLst>
  <dgm:cxnLst>
    <dgm:cxn modelId="{6DB42344-14F0-D748-B2C4-3AF0658D2B80}" type="presOf" srcId="{FDFBB283-D29E-2043-929B-39D59FCFD764}" destId="{0AC08C73-B99B-6E40-98E2-ED8841506D6A}" srcOrd="0" destOrd="0" presId="urn:microsoft.com/office/officeart/2005/8/layout/funnel1"/>
    <dgm:cxn modelId="{EA2AE34F-B42E-8645-8810-A87ECFB5C6B3}" type="presOf" srcId="{F980E0D2-C3E9-B640-B073-7AA09A0F8D62}" destId="{3FC2A929-34A3-F74E-A3A8-829C079AEB34}" srcOrd="0" destOrd="0" presId="urn:microsoft.com/office/officeart/2005/8/layout/funnel1"/>
    <dgm:cxn modelId="{F7D7265A-45A2-A24A-91EB-6557B5467D73}" srcId="{F980E0D2-C3E9-B640-B073-7AA09A0F8D62}" destId="{51D597A6-9EDC-D54A-8BDF-3EEE250C0E9D}" srcOrd="0" destOrd="0" parTransId="{A75E3DFC-FF23-C348-B13C-62BF36BF865D}" sibTransId="{6C4A4E9D-A06E-FE40-B7CF-1BCBA475A38D}"/>
    <dgm:cxn modelId="{9ADE145C-50D2-BD4F-AECC-FBEE8B214FD6}" type="presOf" srcId="{D69FA19C-8FC3-3043-8C34-7DCB76ED3740}" destId="{C53121D2-5351-BF48-B2AC-D125DA225C6D}" srcOrd="0" destOrd="0" presId="urn:microsoft.com/office/officeart/2005/8/layout/funnel1"/>
    <dgm:cxn modelId="{FD658377-C084-8B47-AFC6-64EA91541402}" srcId="{F980E0D2-C3E9-B640-B073-7AA09A0F8D62}" destId="{49781682-ECB4-624A-A0BF-16D4FFC165A9}" srcOrd="3" destOrd="0" parTransId="{E59CDEB8-F35C-8547-A378-4DFA0E4F22D2}" sibTransId="{1F7EF3F8-81F1-A243-8D24-CFF065D10A7D}"/>
    <dgm:cxn modelId="{E8189B8B-71BA-D041-AB29-5F4D3AD5E99F}" srcId="{F980E0D2-C3E9-B640-B073-7AA09A0F8D62}" destId="{D69FA19C-8FC3-3043-8C34-7DCB76ED3740}" srcOrd="1" destOrd="0" parTransId="{D20A729E-4835-FF48-A34D-F511CA76F08D}" sibTransId="{C78DED64-938A-7941-B7CD-B76A83024ACD}"/>
    <dgm:cxn modelId="{7F2540BE-E6F6-1E45-B8E5-C3AD5D9D6FC5}" type="presOf" srcId="{49781682-ECB4-624A-A0BF-16D4FFC165A9}" destId="{310C8DCC-50B4-F949-A66D-9E6321FEB42F}" srcOrd="0" destOrd="0" presId="urn:microsoft.com/office/officeart/2005/8/layout/funnel1"/>
    <dgm:cxn modelId="{D23332DD-70D4-214F-8420-082CC1425055}" type="presOf" srcId="{51D597A6-9EDC-D54A-8BDF-3EEE250C0E9D}" destId="{7CE60A8C-7F76-D344-9972-37DBC6286659}" srcOrd="0" destOrd="0" presId="urn:microsoft.com/office/officeart/2005/8/layout/funnel1"/>
    <dgm:cxn modelId="{9C2161EF-F8D4-E841-B994-B7365860BB67}" srcId="{F980E0D2-C3E9-B640-B073-7AA09A0F8D62}" destId="{FDFBB283-D29E-2043-929B-39D59FCFD764}" srcOrd="2" destOrd="0" parTransId="{3933C540-6FE1-7B49-B793-6F791BBB552D}" sibTransId="{AE512124-68EE-9148-A187-13FB652FD47A}"/>
    <dgm:cxn modelId="{7B8D4386-CD4A-B042-8E17-4D6101A15B39}" type="presParOf" srcId="{3FC2A929-34A3-F74E-A3A8-829C079AEB34}" destId="{48A3838D-92F5-914B-A5B1-E67CFD92D8D2}" srcOrd="0" destOrd="0" presId="urn:microsoft.com/office/officeart/2005/8/layout/funnel1"/>
    <dgm:cxn modelId="{F98CD094-839E-2B41-A156-2F24B5211CDC}" type="presParOf" srcId="{3FC2A929-34A3-F74E-A3A8-829C079AEB34}" destId="{88F212A1-C1FD-584C-B090-52B6F8CFC7A3}" srcOrd="1" destOrd="0" presId="urn:microsoft.com/office/officeart/2005/8/layout/funnel1"/>
    <dgm:cxn modelId="{2BA8696A-6F1D-6C4E-9F10-DEDBB69A62F9}" type="presParOf" srcId="{3FC2A929-34A3-F74E-A3A8-829C079AEB34}" destId="{310C8DCC-50B4-F949-A66D-9E6321FEB42F}" srcOrd="2" destOrd="0" presId="urn:microsoft.com/office/officeart/2005/8/layout/funnel1"/>
    <dgm:cxn modelId="{3838DEEA-6D83-D542-BB26-01833E6BF0F7}" type="presParOf" srcId="{3FC2A929-34A3-F74E-A3A8-829C079AEB34}" destId="{0AC08C73-B99B-6E40-98E2-ED8841506D6A}" srcOrd="3" destOrd="0" presId="urn:microsoft.com/office/officeart/2005/8/layout/funnel1"/>
    <dgm:cxn modelId="{23358366-F754-7440-B2C2-8A2C28017799}" type="presParOf" srcId="{3FC2A929-34A3-F74E-A3A8-829C079AEB34}" destId="{C53121D2-5351-BF48-B2AC-D125DA225C6D}" srcOrd="4" destOrd="0" presId="urn:microsoft.com/office/officeart/2005/8/layout/funnel1"/>
    <dgm:cxn modelId="{4ACAEA25-B436-894B-A236-7F9EE19BC357}" type="presParOf" srcId="{3FC2A929-34A3-F74E-A3A8-829C079AEB34}" destId="{7CE60A8C-7F76-D344-9972-37DBC6286659}" srcOrd="5" destOrd="0" presId="urn:microsoft.com/office/officeart/2005/8/layout/funnel1"/>
    <dgm:cxn modelId="{86771D10-1223-4642-92B7-C3EABFAE29E4}" type="presParOf" srcId="{3FC2A929-34A3-F74E-A3A8-829C079AEB34}" destId="{52582D1D-E780-7B45-8190-5EB61B83EFD4}" srcOrd="6" destOrd="0" presId="urn:microsoft.com/office/officeart/2005/8/layout/funnel1"/>
  </dgm:cxnLst>
  <dgm:bg/>
  <dgm:whole/>
  <dgm:extLst>
    <a:ext uri="http://schemas.microsoft.com/office/drawing/2008/diagram">
      <dsp:dataModelExt xmlns:dsp="http://schemas.microsoft.com/office/drawing/2008/diagram" relId="rId11"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A3838D-92F5-914B-A5B1-E67CFD92D8D2}">
      <dsp:nvSpPr>
        <dsp:cNvPr id="0" name=""/>
        <dsp:cNvSpPr/>
      </dsp:nvSpPr>
      <dsp:spPr>
        <a:xfrm>
          <a:off x="1135411" y="95848"/>
          <a:ext cx="1902231" cy="660619"/>
        </a:xfrm>
        <a:prstGeom prst="ellipse">
          <a:avLst/>
        </a:prstGeom>
        <a:solidFill>
          <a:schemeClr val="accent1">
            <a:tint val="50000"/>
            <a:alpha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8F212A1-C1FD-584C-B090-52B6F8CFC7A3}">
      <dsp:nvSpPr>
        <dsp:cNvPr id="0" name=""/>
        <dsp:cNvSpPr/>
      </dsp:nvSpPr>
      <dsp:spPr>
        <a:xfrm>
          <a:off x="1905151" y="1713483"/>
          <a:ext cx="368649" cy="235935"/>
        </a:xfrm>
        <a:prstGeom prst="downArrow">
          <a:avLst/>
        </a:prstGeom>
        <a:solidFill>
          <a:schemeClr val="accent4"/>
        </a:solidFill>
        <a:ln w="25400" cap="flat" cmpd="sng" algn="ctr">
          <a:solidFill>
            <a:schemeClr val="accent4">
              <a:shade val="50000"/>
            </a:schemeClr>
          </a:solidFill>
          <a:prstDash val="solid"/>
        </a:ln>
        <a:effectLst/>
      </dsp:spPr>
      <dsp:style>
        <a:lnRef idx="2">
          <a:schemeClr val="accent4">
            <a:shade val="50000"/>
          </a:schemeClr>
        </a:lnRef>
        <a:fillRef idx="1">
          <a:schemeClr val="accent4"/>
        </a:fillRef>
        <a:effectRef idx="0">
          <a:schemeClr val="accent4"/>
        </a:effectRef>
        <a:fontRef idx="minor">
          <a:schemeClr val="lt1"/>
        </a:fontRef>
      </dsp:style>
    </dsp:sp>
    <dsp:sp modelId="{310C8DCC-50B4-F949-A66D-9E6321FEB42F}">
      <dsp:nvSpPr>
        <dsp:cNvPr id="0" name=""/>
        <dsp:cNvSpPr/>
      </dsp:nvSpPr>
      <dsp:spPr>
        <a:xfrm>
          <a:off x="1204717" y="1902231"/>
          <a:ext cx="1769517" cy="4423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s-ES_tradnl" sz="1600" b="1" kern="1200" cap="none" spc="0" dirty="0">
              <a:ln w="22225">
                <a:solidFill>
                  <a:schemeClr val="accent2"/>
                </a:solidFill>
                <a:prstDash val="solid"/>
              </a:ln>
              <a:solidFill>
                <a:schemeClr val="accent2">
                  <a:lumMod val="40000"/>
                  <a:lumOff val="60000"/>
                </a:schemeClr>
              </a:solidFill>
              <a:effectLst/>
            </a:rPr>
            <a:t>ÍNDICE</a:t>
          </a:r>
          <a:endParaRPr lang="es-ES_tradnl" sz="1600" kern="1200" dirty="0"/>
        </a:p>
      </dsp:txBody>
      <dsp:txXfrm>
        <a:off x="1204717" y="1902231"/>
        <a:ext cx="1769517" cy="442379"/>
      </dsp:txXfrm>
    </dsp:sp>
    <dsp:sp modelId="{0AC08C73-B99B-6E40-98E2-ED8841506D6A}">
      <dsp:nvSpPr>
        <dsp:cNvPr id="0" name=""/>
        <dsp:cNvSpPr/>
      </dsp:nvSpPr>
      <dsp:spPr>
        <a:xfrm>
          <a:off x="1826997" y="807489"/>
          <a:ext cx="663569" cy="663569"/>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s-ES_tradnl" sz="1400" kern="1200" dirty="0"/>
            <a:t>k</a:t>
          </a:r>
        </a:p>
      </dsp:txBody>
      <dsp:txXfrm>
        <a:off x="1924174" y="904666"/>
        <a:ext cx="469215" cy="469215"/>
      </dsp:txXfrm>
    </dsp:sp>
    <dsp:sp modelId="{C53121D2-5351-BF48-B2AC-D125DA225C6D}">
      <dsp:nvSpPr>
        <dsp:cNvPr id="0" name=""/>
        <dsp:cNvSpPr/>
      </dsp:nvSpPr>
      <dsp:spPr>
        <a:xfrm>
          <a:off x="1352176" y="309665"/>
          <a:ext cx="663569" cy="663569"/>
        </a:xfrm>
        <a:prstGeom prst="ellipse">
          <a:avLst/>
        </a:prstGeom>
        <a:solidFill>
          <a:schemeClr val="lt1"/>
        </a:solidFill>
        <a:ln w="25400" cap="flat" cmpd="sng" algn="ctr">
          <a:solidFill>
            <a:schemeClr val="accent4"/>
          </a:solidFill>
          <a:prstDash val="solid"/>
        </a:ln>
        <a:effectLst/>
      </dsp:spPr>
      <dsp:style>
        <a:lnRef idx="2">
          <a:schemeClr val="accent4"/>
        </a:lnRef>
        <a:fillRef idx="1">
          <a:schemeClr val="lt1"/>
        </a:fillRef>
        <a:effectRef idx="0">
          <a:schemeClr val="accent4"/>
        </a:effectRef>
        <a:fontRef idx="minor">
          <a:schemeClr val="dk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s-ES_tradnl" sz="1400" kern="1200" dirty="0"/>
            <a:t>n</a:t>
          </a:r>
        </a:p>
      </dsp:txBody>
      <dsp:txXfrm>
        <a:off x="1449353" y="406842"/>
        <a:ext cx="469215" cy="469215"/>
      </dsp:txXfrm>
    </dsp:sp>
    <dsp:sp modelId="{7CE60A8C-7F76-D344-9972-37DBC6286659}">
      <dsp:nvSpPr>
        <dsp:cNvPr id="0" name=""/>
        <dsp:cNvSpPr/>
      </dsp:nvSpPr>
      <dsp:spPr>
        <a:xfrm>
          <a:off x="2030492" y="149229"/>
          <a:ext cx="663569" cy="663569"/>
        </a:xfrm>
        <a:prstGeom prst="ellipse">
          <a:avLst/>
        </a:prstGeom>
        <a:solidFill>
          <a:schemeClr val="lt1"/>
        </a:solidFill>
        <a:ln w="25400" cap="flat" cmpd="sng" algn="ctr">
          <a:solidFill>
            <a:schemeClr val="accent6"/>
          </a:solidFill>
          <a:prstDash val="solid"/>
        </a:ln>
        <a:effectLst/>
      </dsp:spPr>
      <dsp:style>
        <a:lnRef idx="2">
          <a:schemeClr val="accent6"/>
        </a:lnRef>
        <a:fillRef idx="1">
          <a:schemeClr val="lt1"/>
        </a:fillRef>
        <a:effectRef idx="0">
          <a:schemeClr val="accent6"/>
        </a:effectRef>
        <a:fontRef idx="minor">
          <a:schemeClr val="dk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s-ES_tradnl" sz="1400" kern="1200" dirty="0"/>
            <a:t>Llave</a:t>
          </a:r>
        </a:p>
      </dsp:txBody>
      <dsp:txXfrm>
        <a:off x="2127669" y="246406"/>
        <a:ext cx="469215" cy="469215"/>
      </dsp:txXfrm>
    </dsp:sp>
    <dsp:sp modelId="{52582D1D-E780-7B45-8190-5EB61B83EFD4}">
      <dsp:nvSpPr>
        <dsp:cNvPr id="0" name=""/>
        <dsp:cNvSpPr/>
      </dsp:nvSpPr>
      <dsp:spPr>
        <a:xfrm>
          <a:off x="1057257" y="14745"/>
          <a:ext cx="2064437" cy="1651549"/>
        </a:xfrm>
        <a:prstGeom prst="funnel">
          <a:avLst/>
        </a:prstGeom>
        <a:solidFill>
          <a:schemeClr val="lt1">
            <a:alpha val="4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A3838D-92F5-914B-A5B1-E67CFD92D8D2}">
      <dsp:nvSpPr>
        <dsp:cNvPr id="0" name=""/>
        <dsp:cNvSpPr/>
      </dsp:nvSpPr>
      <dsp:spPr>
        <a:xfrm>
          <a:off x="1135411" y="95848"/>
          <a:ext cx="1902231" cy="660619"/>
        </a:xfrm>
        <a:prstGeom prst="ellipse">
          <a:avLst/>
        </a:prstGeom>
        <a:solidFill>
          <a:schemeClr val="accent1">
            <a:tint val="50000"/>
            <a:alpha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8F212A1-C1FD-584C-B090-52B6F8CFC7A3}">
      <dsp:nvSpPr>
        <dsp:cNvPr id="0" name=""/>
        <dsp:cNvSpPr/>
      </dsp:nvSpPr>
      <dsp:spPr>
        <a:xfrm>
          <a:off x="1905151" y="1713483"/>
          <a:ext cx="368649" cy="235935"/>
        </a:xfrm>
        <a:prstGeom prst="downArrow">
          <a:avLst/>
        </a:prstGeom>
        <a:solidFill>
          <a:schemeClr val="accent4"/>
        </a:solidFill>
        <a:ln w="25400" cap="flat" cmpd="sng" algn="ctr">
          <a:solidFill>
            <a:schemeClr val="accent4">
              <a:shade val="50000"/>
            </a:schemeClr>
          </a:solidFill>
          <a:prstDash val="solid"/>
        </a:ln>
        <a:effectLst/>
      </dsp:spPr>
      <dsp:style>
        <a:lnRef idx="2">
          <a:schemeClr val="accent4">
            <a:shade val="50000"/>
          </a:schemeClr>
        </a:lnRef>
        <a:fillRef idx="1">
          <a:schemeClr val="accent4"/>
        </a:fillRef>
        <a:effectRef idx="0">
          <a:schemeClr val="accent4"/>
        </a:effectRef>
        <a:fontRef idx="minor">
          <a:schemeClr val="lt1"/>
        </a:fontRef>
      </dsp:style>
    </dsp:sp>
    <dsp:sp modelId="{310C8DCC-50B4-F949-A66D-9E6321FEB42F}">
      <dsp:nvSpPr>
        <dsp:cNvPr id="0" name=""/>
        <dsp:cNvSpPr/>
      </dsp:nvSpPr>
      <dsp:spPr>
        <a:xfrm>
          <a:off x="1204717" y="1902231"/>
          <a:ext cx="1769517" cy="4423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s-ES_tradnl" sz="1600" kern="1200" dirty="0"/>
            <a:t>1</a:t>
          </a:r>
        </a:p>
      </dsp:txBody>
      <dsp:txXfrm>
        <a:off x="1204717" y="1902231"/>
        <a:ext cx="1769517" cy="442379"/>
      </dsp:txXfrm>
    </dsp:sp>
    <dsp:sp modelId="{0AC08C73-B99B-6E40-98E2-ED8841506D6A}">
      <dsp:nvSpPr>
        <dsp:cNvPr id="0" name=""/>
        <dsp:cNvSpPr/>
      </dsp:nvSpPr>
      <dsp:spPr>
        <a:xfrm>
          <a:off x="1826997" y="807489"/>
          <a:ext cx="663569" cy="663569"/>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s-ES_tradnl" sz="1100" kern="1200" dirty="0"/>
            <a:t>k</a:t>
          </a:r>
        </a:p>
      </dsp:txBody>
      <dsp:txXfrm>
        <a:off x="1924174" y="904666"/>
        <a:ext cx="469215" cy="469215"/>
      </dsp:txXfrm>
    </dsp:sp>
    <dsp:sp modelId="{C53121D2-5351-BF48-B2AC-D125DA225C6D}">
      <dsp:nvSpPr>
        <dsp:cNvPr id="0" name=""/>
        <dsp:cNvSpPr/>
      </dsp:nvSpPr>
      <dsp:spPr>
        <a:xfrm>
          <a:off x="1352176" y="309665"/>
          <a:ext cx="663569" cy="663569"/>
        </a:xfrm>
        <a:prstGeom prst="ellipse">
          <a:avLst/>
        </a:prstGeom>
        <a:solidFill>
          <a:schemeClr val="lt1"/>
        </a:solidFill>
        <a:ln w="25400" cap="flat" cmpd="sng" algn="ctr">
          <a:solidFill>
            <a:schemeClr val="accent4"/>
          </a:solidFill>
          <a:prstDash val="solid"/>
        </a:ln>
        <a:effectLst/>
      </dsp:spPr>
      <dsp:style>
        <a:lnRef idx="2">
          <a:schemeClr val="accent4"/>
        </a:lnRef>
        <a:fillRef idx="1">
          <a:schemeClr val="lt1"/>
        </a:fillRef>
        <a:effectRef idx="0">
          <a:schemeClr val="accent4"/>
        </a:effectRef>
        <a:fontRef idx="minor">
          <a:schemeClr val="dk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s-ES_tradnl" sz="1100" kern="1200" dirty="0"/>
            <a:t>50</a:t>
          </a:r>
        </a:p>
      </dsp:txBody>
      <dsp:txXfrm>
        <a:off x="1449353" y="406842"/>
        <a:ext cx="469215" cy="469215"/>
      </dsp:txXfrm>
    </dsp:sp>
    <dsp:sp modelId="{7CE60A8C-7F76-D344-9972-37DBC6286659}">
      <dsp:nvSpPr>
        <dsp:cNvPr id="0" name=""/>
        <dsp:cNvSpPr/>
      </dsp:nvSpPr>
      <dsp:spPr>
        <a:xfrm>
          <a:off x="2030492" y="149229"/>
          <a:ext cx="663569" cy="663569"/>
        </a:xfrm>
        <a:prstGeom prst="ellipse">
          <a:avLst/>
        </a:prstGeom>
        <a:solidFill>
          <a:schemeClr val="lt1"/>
        </a:solidFill>
        <a:ln w="25400" cap="flat" cmpd="sng" algn="ctr">
          <a:solidFill>
            <a:schemeClr val="accent6"/>
          </a:solidFill>
          <a:prstDash val="solid"/>
        </a:ln>
        <a:effectLst/>
      </dsp:spPr>
      <dsp:style>
        <a:lnRef idx="2">
          <a:schemeClr val="accent6"/>
        </a:lnRef>
        <a:fillRef idx="1">
          <a:schemeClr val="lt1"/>
        </a:fillRef>
        <a:effectRef idx="0">
          <a:schemeClr val="accent6"/>
        </a:effectRef>
        <a:fontRef idx="minor">
          <a:schemeClr val="dk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s-ES_tradnl" sz="1100" kern="1200" dirty="0"/>
            <a:t>“Perro”</a:t>
          </a:r>
        </a:p>
      </dsp:txBody>
      <dsp:txXfrm>
        <a:off x="2127669" y="246406"/>
        <a:ext cx="469215" cy="469215"/>
      </dsp:txXfrm>
    </dsp:sp>
    <dsp:sp modelId="{52582D1D-E780-7B45-8190-5EB61B83EFD4}">
      <dsp:nvSpPr>
        <dsp:cNvPr id="0" name=""/>
        <dsp:cNvSpPr/>
      </dsp:nvSpPr>
      <dsp:spPr>
        <a:xfrm>
          <a:off x="1057257" y="14745"/>
          <a:ext cx="2064437" cy="1651549"/>
        </a:xfrm>
        <a:prstGeom prst="funnel">
          <a:avLst/>
        </a:prstGeom>
        <a:solidFill>
          <a:schemeClr val="lt1">
            <a:alpha val="4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A3838D-92F5-914B-A5B1-E67CFD92D8D2}">
      <dsp:nvSpPr>
        <dsp:cNvPr id="0" name=""/>
        <dsp:cNvSpPr/>
      </dsp:nvSpPr>
      <dsp:spPr>
        <a:xfrm>
          <a:off x="628451" y="90289"/>
          <a:ext cx="1791890" cy="622300"/>
        </a:xfrm>
        <a:prstGeom prst="ellipse">
          <a:avLst/>
        </a:prstGeom>
        <a:solidFill>
          <a:schemeClr val="accent1">
            <a:tint val="50000"/>
            <a:alpha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8F212A1-C1FD-584C-B090-52B6F8CFC7A3}">
      <dsp:nvSpPr>
        <dsp:cNvPr id="0" name=""/>
        <dsp:cNvSpPr/>
      </dsp:nvSpPr>
      <dsp:spPr>
        <a:xfrm>
          <a:off x="1353542" y="1614090"/>
          <a:ext cx="347265" cy="222250"/>
        </a:xfrm>
        <a:prstGeom prst="downArrow">
          <a:avLst/>
        </a:prstGeom>
        <a:gradFill rotWithShape="0">
          <a:gsLst>
            <a:gs pos="0">
              <a:schemeClr val="accent1">
                <a:tint val="60000"/>
                <a:hueOff val="0"/>
                <a:satOff val="0"/>
                <a:lumOff val="0"/>
                <a:alphaOff val="0"/>
                <a:tint val="100000"/>
                <a:shade val="100000"/>
                <a:satMod val="130000"/>
              </a:schemeClr>
            </a:gs>
            <a:gs pos="100000">
              <a:schemeClr val="accent1">
                <a:tint val="6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dsp:style>
    </dsp:sp>
    <dsp:sp modelId="{310C8DCC-50B4-F949-A66D-9E6321FEB42F}">
      <dsp:nvSpPr>
        <dsp:cNvPr id="0" name=""/>
        <dsp:cNvSpPr/>
      </dsp:nvSpPr>
      <dsp:spPr>
        <a:xfrm>
          <a:off x="693737" y="1791890"/>
          <a:ext cx="1666875" cy="416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es-ES_tradnl" sz="1500" kern="1200" dirty="0"/>
            <a:t>0</a:t>
          </a:r>
        </a:p>
      </dsp:txBody>
      <dsp:txXfrm>
        <a:off x="693737" y="1791890"/>
        <a:ext cx="1666875" cy="416718"/>
      </dsp:txXfrm>
    </dsp:sp>
    <dsp:sp modelId="{0AC08C73-B99B-6E40-98E2-ED8841506D6A}">
      <dsp:nvSpPr>
        <dsp:cNvPr id="0" name=""/>
        <dsp:cNvSpPr/>
      </dsp:nvSpPr>
      <dsp:spPr>
        <a:xfrm>
          <a:off x="1279921" y="760650"/>
          <a:ext cx="625078" cy="625078"/>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s-ES_tradnl" sz="900" kern="1200" dirty="0"/>
            <a:t>k</a:t>
          </a:r>
        </a:p>
      </dsp:txBody>
      <dsp:txXfrm>
        <a:off x="1371462" y="852191"/>
        <a:ext cx="441996" cy="441996"/>
      </dsp:txXfrm>
    </dsp:sp>
    <dsp:sp modelId="{C53121D2-5351-BF48-B2AC-D125DA225C6D}">
      <dsp:nvSpPr>
        <dsp:cNvPr id="0" name=""/>
        <dsp:cNvSpPr/>
      </dsp:nvSpPr>
      <dsp:spPr>
        <a:xfrm>
          <a:off x="832643" y="291703"/>
          <a:ext cx="625078" cy="625078"/>
        </a:xfrm>
        <a:prstGeom prst="ellipse">
          <a:avLst/>
        </a:prstGeom>
        <a:solidFill>
          <a:schemeClr val="lt1"/>
        </a:solidFill>
        <a:ln w="25400" cap="flat" cmpd="sng" algn="ctr">
          <a:solidFill>
            <a:schemeClr val="accent2"/>
          </a:solidFill>
          <a:prstDash val="solid"/>
        </a:ln>
        <a:effectLst/>
      </dsp:spPr>
      <dsp:style>
        <a:lnRef idx="2">
          <a:schemeClr val="accent2"/>
        </a:lnRef>
        <a:fillRef idx="1">
          <a:schemeClr val="lt1"/>
        </a:fillRef>
        <a:effectRef idx="0">
          <a:schemeClr val="accent2"/>
        </a:effectRef>
        <a:fontRef idx="minor">
          <a:schemeClr val="dk1"/>
        </a:fontRef>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s-ES_tradnl" sz="900" kern="1200" dirty="0"/>
            <a:t>n</a:t>
          </a:r>
        </a:p>
      </dsp:txBody>
      <dsp:txXfrm>
        <a:off x="924184" y="383244"/>
        <a:ext cx="441996" cy="441996"/>
      </dsp:txXfrm>
    </dsp:sp>
    <dsp:sp modelId="{7CE60A8C-7F76-D344-9972-37DBC6286659}">
      <dsp:nvSpPr>
        <dsp:cNvPr id="0" name=""/>
        <dsp:cNvSpPr/>
      </dsp:nvSpPr>
      <dsp:spPr>
        <a:xfrm>
          <a:off x="1471612" y="140573"/>
          <a:ext cx="625078" cy="625078"/>
        </a:xfrm>
        <a:prstGeom prst="ellipse">
          <a:avLst/>
        </a:prstGeom>
        <a:solidFill>
          <a:schemeClr val="accent4"/>
        </a:solidFill>
        <a:ln w="25400" cap="flat" cmpd="sng" algn="ctr">
          <a:solidFill>
            <a:schemeClr val="accent4">
              <a:shade val="50000"/>
            </a:schemeClr>
          </a:solidFill>
          <a:prstDash val="solid"/>
        </a:ln>
        <a:effectLst/>
      </dsp:spPr>
      <dsp:style>
        <a:lnRef idx="2">
          <a:schemeClr val="accent4">
            <a:shade val="50000"/>
          </a:schemeClr>
        </a:lnRef>
        <a:fillRef idx="1">
          <a:schemeClr val="accent4"/>
        </a:fillRef>
        <a:effectRef idx="0">
          <a:schemeClr val="accent4"/>
        </a:effectRef>
        <a:fontRef idx="minor">
          <a:schemeClr val="lt1"/>
        </a:fontRef>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s-ES_tradnl" sz="900" kern="1200" dirty="0"/>
            <a:t>PERRO</a:t>
          </a:r>
        </a:p>
      </dsp:txBody>
      <dsp:txXfrm>
        <a:off x="1563153" y="232114"/>
        <a:ext cx="441996" cy="441996"/>
      </dsp:txXfrm>
    </dsp:sp>
    <dsp:sp modelId="{52582D1D-E780-7B45-8190-5EB61B83EFD4}">
      <dsp:nvSpPr>
        <dsp:cNvPr id="0" name=""/>
        <dsp:cNvSpPr/>
      </dsp:nvSpPr>
      <dsp:spPr>
        <a:xfrm>
          <a:off x="554831" y="13890"/>
          <a:ext cx="1944687" cy="1555750"/>
        </a:xfrm>
        <a:prstGeom prst="funnel">
          <a:avLst/>
        </a:prstGeom>
        <a:solidFill>
          <a:schemeClr val="lt1">
            <a:alpha val="4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A3838D-92F5-914B-A5B1-E67CFD92D8D2}">
      <dsp:nvSpPr>
        <dsp:cNvPr id="0" name=""/>
        <dsp:cNvSpPr/>
      </dsp:nvSpPr>
      <dsp:spPr>
        <a:xfrm>
          <a:off x="628659" y="90293"/>
          <a:ext cx="1791971" cy="622328"/>
        </a:xfrm>
        <a:prstGeom prst="ellipse">
          <a:avLst/>
        </a:prstGeom>
        <a:solidFill>
          <a:schemeClr val="accent2">
            <a:tint val="50000"/>
            <a:alpha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8F212A1-C1FD-584C-B090-52B6F8CFC7A3}">
      <dsp:nvSpPr>
        <dsp:cNvPr id="0" name=""/>
        <dsp:cNvSpPr/>
      </dsp:nvSpPr>
      <dsp:spPr>
        <a:xfrm>
          <a:off x="1353782" y="1614163"/>
          <a:ext cx="347281" cy="222260"/>
        </a:xfrm>
        <a:prstGeom prst="downArrow">
          <a:avLst/>
        </a:prstGeom>
        <a:gradFill rotWithShape="0">
          <a:gsLst>
            <a:gs pos="0">
              <a:schemeClr val="accent3">
                <a:tint val="40000"/>
                <a:hueOff val="0"/>
                <a:satOff val="0"/>
                <a:lumOff val="0"/>
                <a:alphaOff val="0"/>
                <a:tint val="100000"/>
                <a:shade val="100000"/>
                <a:satMod val="130000"/>
              </a:schemeClr>
            </a:gs>
            <a:gs pos="100000">
              <a:schemeClr val="accent3">
                <a:tint val="4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dsp:style>
    </dsp:sp>
    <dsp:sp modelId="{310C8DCC-50B4-F949-A66D-9E6321FEB42F}">
      <dsp:nvSpPr>
        <dsp:cNvPr id="0" name=""/>
        <dsp:cNvSpPr/>
      </dsp:nvSpPr>
      <dsp:spPr>
        <a:xfrm>
          <a:off x="693948" y="1791971"/>
          <a:ext cx="1666950" cy="4167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es-ES_tradnl" sz="1500" kern="1200" dirty="0"/>
            <a:t>0</a:t>
          </a:r>
        </a:p>
      </dsp:txBody>
      <dsp:txXfrm>
        <a:off x="693948" y="1791971"/>
        <a:ext cx="1666950" cy="416737"/>
      </dsp:txXfrm>
    </dsp:sp>
    <dsp:sp modelId="{0AC08C73-B99B-6E40-98E2-ED8841506D6A}">
      <dsp:nvSpPr>
        <dsp:cNvPr id="0" name=""/>
        <dsp:cNvSpPr/>
      </dsp:nvSpPr>
      <dsp:spPr>
        <a:xfrm>
          <a:off x="1280159" y="760684"/>
          <a:ext cx="625106" cy="625106"/>
        </a:xfrm>
        <a:prstGeom prst="ellipse">
          <a:avLst/>
        </a:prstGeom>
        <a:gradFill rotWithShape="0">
          <a:gsLst>
            <a:gs pos="0">
              <a:schemeClr val="accent3">
                <a:hueOff val="0"/>
                <a:satOff val="0"/>
                <a:lumOff val="0"/>
                <a:alphaOff val="0"/>
                <a:tint val="100000"/>
                <a:shade val="100000"/>
                <a:satMod val="130000"/>
              </a:schemeClr>
            </a:gs>
            <a:gs pos="100000">
              <a:schemeClr val="accent3">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s-ES_tradnl" sz="1100" kern="1200" dirty="0"/>
            <a:t>k</a:t>
          </a:r>
        </a:p>
      </dsp:txBody>
      <dsp:txXfrm>
        <a:off x="1371704" y="852229"/>
        <a:ext cx="442016" cy="442016"/>
      </dsp:txXfrm>
    </dsp:sp>
    <dsp:sp modelId="{C53121D2-5351-BF48-B2AC-D125DA225C6D}">
      <dsp:nvSpPr>
        <dsp:cNvPr id="0" name=""/>
        <dsp:cNvSpPr/>
      </dsp:nvSpPr>
      <dsp:spPr>
        <a:xfrm>
          <a:off x="832861" y="291716"/>
          <a:ext cx="625106" cy="625106"/>
        </a:xfrm>
        <a:prstGeom prst="ellipse">
          <a:avLst/>
        </a:prstGeom>
        <a:solidFill>
          <a:schemeClr val="lt1"/>
        </a:solidFill>
        <a:ln w="25400" cap="flat" cmpd="sng" algn="ctr">
          <a:solidFill>
            <a:schemeClr val="accent2"/>
          </a:solidFill>
          <a:prstDash val="solid"/>
        </a:ln>
        <a:effectLst/>
      </dsp:spPr>
      <dsp:style>
        <a:lnRef idx="2">
          <a:schemeClr val="accent2"/>
        </a:lnRef>
        <a:fillRef idx="1">
          <a:schemeClr val="lt1"/>
        </a:fillRef>
        <a:effectRef idx="0">
          <a:schemeClr val="accent2"/>
        </a:effectRef>
        <a:fontRef idx="minor">
          <a:schemeClr val="dk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s-ES_tradnl" sz="1100" kern="1200" dirty="0"/>
            <a:t>n</a:t>
          </a:r>
        </a:p>
      </dsp:txBody>
      <dsp:txXfrm>
        <a:off x="924406" y="383261"/>
        <a:ext cx="442016" cy="442016"/>
      </dsp:txXfrm>
    </dsp:sp>
    <dsp:sp modelId="{7CE60A8C-7F76-D344-9972-37DBC6286659}">
      <dsp:nvSpPr>
        <dsp:cNvPr id="0" name=""/>
        <dsp:cNvSpPr/>
      </dsp:nvSpPr>
      <dsp:spPr>
        <a:xfrm>
          <a:off x="1471858" y="140579"/>
          <a:ext cx="625106" cy="625106"/>
        </a:xfrm>
        <a:prstGeom prst="ellipse">
          <a:avLst/>
        </a:prstGeom>
        <a:solidFill>
          <a:schemeClr val="tx2"/>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s-ES_tradnl" sz="1100" kern="1200" dirty="0">
              <a:solidFill>
                <a:schemeClr val="bg1"/>
              </a:solidFill>
            </a:rPr>
            <a:t>GATO</a:t>
          </a:r>
        </a:p>
      </dsp:txBody>
      <dsp:txXfrm>
        <a:off x="1563403" y="232124"/>
        <a:ext cx="442016" cy="442016"/>
      </dsp:txXfrm>
    </dsp:sp>
    <dsp:sp modelId="{52582D1D-E780-7B45-8190-5EB61B83EFD4}">
      <dsp:nvSpPr>
        <dsp:cNvPr id="0" name=""/>
        <dsp:cNvSpPr/>
      </dsp:nvSpPr>
      <dsp:spPr>
        <a:xfrm>
          <a:off x="555036" y="13891"/>
          <a:ext cx="1944775" cy="1555820"/>
        </a:xfrm>
        <a:prstGeom prst="funnel">
          <a:avLst/>
        </a:prstGeom>
        <a:solidFill>
          <a:schemeClr val="lt1">
            <a:alpha val="40000"/>
            <a:hueOff val="0"/>
            <a:satOff val="0"/>
            <a:lumOff val="0"/>
            <a:alphaOff val="0"/>
          </a:schemeClr>
        </a:solidFill>
        <a:ln w="9525" cap="flat"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funnel1">
  <dgm:title val=""/>
  <dgm:desc val=""/>
  <dgm:catLst>
    <dgm:cat type="relationship" pri="2000"/>
    <dgm:cat type="process" pri="27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4"/>
      <dgm:resizeHandles val="exact"/>
    </dgm:varLst>
    <dgm:alg type="composite">
      <dgm:param type="ar" val="1.25"/>
    </dgm:alg>
    <dgm:shape xmlns:r="http://schemas.openxmlformats.org/officeDocument/2006/relationships" r:blip="">
      <dgm:adjLst/>
    </dgm:shape>
    <dgm:presOf/>
    <dgm:choose name="Name1">
      <dgm:if name="Name2" axis="ch" ptType="node" func="cnt" op="equ" val="2">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w" for="ch" forName="item1" refType="w" fact="0.35"/>
          <dgm:constr type="h" for="ch" forName="item1" refType="w" fact="0.35"/>
          <dgm:constr type="t" for="ch" forName="item1" refType="h" fact="0.05"/>
          <dgm:constr type="l" for="ch" forName="item1" refType="w" fact="0.125"/>
          <dgm:constr type="primFontSz" for="ch" forName="item1" op="equ" val="65"/>
          <dgm:constr type="w" for="ch" forName="funnel" refType="w" fact="0.7"/>
          <dgm:constr type="h" for="ch" forName="funnel" refType="h" fact="0.7"/>
          <dgm:constr type="t" for="ch" forName="funnel"/>
          <dgm:constr type="l" for="ch" forName="funnel"/>
        </dgm:constrLst>
      </dgm:if>
      <dgm:else name="Name3">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primFontSz" for="ch" forName="rectangle" val="65"/>
          <dgm:constr type="w" for="ch" forName="item1" refType="w" fact="0.225"/>
          <dgm:constr type="h" for="ch" forName="item1" refType="w" fact="0.225"/>
          <dgm:constr type="t" for="ch" forName="item1" refType="h" fact="0.336"/>
          <dgm:constr type="l" for="ch" forName="item1" refType="w" fact="0.261"/>
          <dgm:constr type="primFontSz" for="ch" forName="item1" val="65"/>
          <dgm:constr type="w" for="ch" forName="item2" refType="w" fact="0.225"/>
          <dgm:constr type="h" for="ch" forName="item2" refType="w" fact="0.225"/>
          <dgm:constr type="t" for="ch" forName="item2" refType="h" fact="0.125"/>
          <dgm:constr type="l" for="ch" forName="item2" refType="w" fact="0.1"/>
          <dgm:constr type="primFontSz" for="ch" forName="item2" refType="primFontSz" refFor="ch" refForName="item1" op="equ"/>
          <dgm:constr type="w" for="ch" forName="item3" refType="w" fact="0.225"/>
          <dgm:constr type="h" for="ch" forName="item3" refType="w" fact="0.225"/>
          <dgm:constr type="t" for="ch" forName="item3" refType="h" fact="0.057"/>
          <dgm:constr type="l" for="ch" forName="item3" refType="w" fact="0.33"/>
          <dgm:constr type="primFontSz" for="ch" forName="item3" refType="primFontSz" refFor="ch" refForName="item1" op="equ"/>
          <dgm:constr type="w" for="ch" forName="funnel" refType="w" fact="0.7"/>
          <dgm:constr type="h" for="ch" forName="funnel" refType="h" fact="0.7"/>
          <dgm:constr type="t" for="ch" forName="funnel"/>
          <dgm:constr type="l" for="ch" forName="funnel"/>
        </dgm:constrLst>
      </dgm:else>
    </dgm:choose>
    <dgm:ruleLst/>
    <dgm:choose name="Name4">
      <dgm:if name="Name5" axis="ch" ptType="node" func="cnt" op="gte" val="1">
        <dgm:layoutNode name="ellipse" styleLbl="trBgShp">
          <dgm:alg type="sp"/>
          <dgm:shape xmlns:r="http://schemas.openxmlformats.org/officeDocument/2006/relationships" type="ellipse" r:blip="">
            <dgm:adjLst/>
          </dgm:shape>
          <dgm:presOf/>
          <dgm:constrLst/>
          <dgm:ruleLst/>
        </dgm:layoutNode>
        <dgm:layoutNode name="arrow1" styleLbl="fgShp">
          <dgm:alg type="sp"/>
          <dgm:shape xmlns:r="http://schemas.openxmlformats.org/officeDocument/2006/relationships" type="downArrow" r:blip="">
            <dgm:adjLst/>
          </dgm:shape>
          <dgm:presOf/>
          <dgm:constrLst/>
          <dgm:ruleLst/>
        </dgm:layoutNode>
        <dgm:layoutNode name="rectangle" styleLbl="revTx">
          <dgm:varLst>
            <dgm:bulletEnabled val="1"/>
          </dgm:varLst>
          <dgm:alg type="tx">
            <dgm:param type="txAnchorHorzCh" val="ctr"/>
          </dgm:alg>
          <dgm:shape xmlns:r="http://schemas.openxmlformats.org/officeDocument/2006/relationships" type="rect" r:blip="">
            <dgm:adjLst/>
          </dgm:shape>
          <dgm:choose name="Name6">
            <dgm:if name="Name7" axis="ch" ptType="node" func="cnt" op="equ" val="1">
              <dgm:presOf axis="ch desOrSelf" ptType="node node" st="1 1" cnt="1 0"/>
            </dgm:if>
            <dgm:if name="Name8" axis="ch" ptType="node" func="cnt" op="equ" val="2">
              <dgm:presOf axis="ch desOrSelf" ptType="node node" st="2 1" cnt="1 0"/>
            </dgm:if>
            <dgm:if name="Name9" axis="ch" ptType="node" func="cnt" op="equ" val="3">
              <dgm:presOf axis="ch desOrSelf" ptType="node node" st="3 1" cnt="1 0"/>
            </dgm:if>
            <dgm:else name="Name10">
              <dgm:presOf axis="ch desOrSelf" ptType="node node" st="4 1" cnt="1 0"/>
            </dgm:else>
          </dgm:choose>
          <dgm:constrLst/>
          <dgm:ruleLst>
            <dgm:rule type="primFontSz" val="5" fact="NaN" max="NaN"/>
          </dgm:ruleLst>
        </dgm:layoutNode>
        <dgm:forEach name="Name11" axis="ch" ptType="node" st="2" cnt="1">
          <dgm:layoutNode name="item1" styleLbl="node1">
            <dgm:varLst>
              <dgm:bulletEnabled val="1"/>
            </dgm:varLst>
            <dgm:alg type="tx">
              <dgm:param type="txAnchorVertCh" val="mid"/>
            </dgm:alg>
            <dgm:shape xmlns:r="http://schemas.openxmlformats.org/officeDocument/2006/relationships" type="ellipse" r:blip="">
              <dgm:adjLst/>
            </dgm:shape>
            <dgm:choose name="Name12">
              <dgm:if name="Name13" axis="root ch" ptType="all node" func="cnt" op="equ" val="1">
                <dgm:presOf/>
              </dgm:if>
              <dgm:if name="Name14" axis="root ch" ptType="all node" func="cnt" op="equ" val="2">
                <dgm:presOf axis="root ch desOrSelf" ptType="all node node" st="1 1 1" cnt="0 1 0"/>
              </dgm:if>
              <dgm:if name="Name15" axis="root ch" ptType="all node" func="cnt" op="equ" val="3">
                <dgm:presOf axis="root ch desOrSelf" ptType="all node node" st="1 2 1" cnt="0 1 0"/>
              </dgm:if>
              <dgm:else name="Name16">
                <dgm:presOf axis="root ch desOrSelf" ptType="all node node" st="1 3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17" axis="ch" ptType="node" st="3" cnt="1">
          <dgm:layoutNode name="item2" styleLbl="node1">
            <dgm:varLst>
              <dgm:bulletEnabled val="1"/>
            </dgm:varLst>
            <dgm:alg type="tx">
              <dgm:param type="txAnchorVertCh" val="mid"/>
            </dgm:alg>
            <dgm:shape xmlns:r="http://schemas.openxmlformats.org/officeDocument/2006/relationships" type="ellipse" r:blip="">
              <dgm:adjLst/>
            </dgm:shape>
            <dgm:choose name="Name18">
              <dgm:if name="Name19" axis="root ch" ptType="all node" func="cnt" op="equ" val="1">
                <dgm:presOf/>
              </dgm:if>
              <dgm:if name="Name20" axis="root ch" ptType="all node" func="cnt" op="equ" val="2">
                <dgm:presOf/>
              </dgm:if>
              <dgm:if name="Name21" axis="root ch" ptType="all node" func="cnt" op="equ" val="3">
                <dgm:presOf axis="root ch desOrSelf" ptType="all node node" st="1 1 1" cnt="0 1 0"/>
              </dgm:if>
              <dgm:else name="Name22">
                <dgm:presOf axis="root ch desOrSelf" ptType="all node node" st="1 2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23" axis="ch" ptType="node" st="4" cnt="1">
          <dgm:layoutNode name="item3" styleLbl="node1">
            <dgm:varLst>
              <dgm:bulletEnabled val="1"/>
            </dgm:varLst>
            <dgm:alg type="tx">
              <dgm:param type="txAnchorVertCh" val="mid"/>
            </dgm:alg>
            <dgm:shape xmlns:r="http://schemas.openxmlformats.org/officeDocument/2006/relationships" type="ellipse" r:blip="">
              <dgm:adjLst/>
            </dgm:shape>
            <dgm:choose name="Name24">
              <dgm:if name="Name25" axis="root ch" ptType="all node" func="cnt" op="equ" val="1">
                <dgm:presOf/>
              </dgm:if>
              <dgm:if name="Name26" axis="root ch" ptType="all node" func="cnt" op="equ" val="2">
                <dgm:presOf/>
              </dgm:if>
              <dgm:if name="Name27" axis="root ch" ptType="all node" func="cnt" op="equ" val="3">
                <dgm:presOf/>
              </dgm:if>
              <dgm:else name="Name28">
                <dgm:presOf axis="root ch desOrSelf" ptType="all node node" st="1 1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layoutNode name="funnel" styleLbl="trAlignAcc1">
          <dgm:alg type="sp"/>
          <dgm:shape xmlns:r="http://schemas.openxmlformats.org/officeDocument/2006/relationships" type="funnel" r:blip="">
            <dgm:adjLst/>
          </dgm:shape>
          <dgm:presOf/>
          <dgm:constrLst/>
          <dgm:ruleLst/>
        </dgm:layoutNode>
      </dgm:if>
      <dgm:else name="Name29"/>
    </dgm:choose>
  </dgm:layoutNode>
</dgm:layoutDef>
</file>

<file path=ppt/diagrams/layout2.xml><?xml version="1.0" encoding="utf-8"?>
<dgm:layoutDef xmlns:dgm="http://schemas.openxmlformats.org/drawingml/2006/diagram" xmlns:a="http://schemas.openxmlformats.org/drawingml/2006/main" uniqueId="urn:microsoft.com/office/officeart/2005/8/layout/funnel1">
  <dgm:title val=""/>
  <dgm:desc val=""/>
  <dgm:catLst>
    <dgm:cat type="relationship" pri="2000"/>
    <dgm:cat type="process" pri="27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4"/>
      <dgm:resizeHandles val="exact"/>
    </dgm:varLst>
    <dgm:alg type="composite">
      <dgm:param type="ar" val="1.25"/>
    </dgm:alg>
    <dgm:shape xmlns:r="http://schemas.openxmlformats.org/officeDocument/2006/relationships" r:blip="">
      <dgm:adjLst/>
    </dgm:shape>
    <dgm:presOf/>
    <dgm:choose name="Name1">
      <dgm:if name="Name2" axis="ch" ptType="node" func="cnt" op="equ" val="2">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w" for="ch" forName="item1" refType="w" fact="0.35"/>
          <dgm:constr type="h" for="ch" forName="item1" refType="w" fact="0.35"/>
          <dgm:constr type="t" for="ch" forName="item1" refType="h" fact="0.05"/>
          <dgm:constr type="l" for="ch" forName="item1" refType="w" fact="0.125"/>
          <dgm:constr type="primFontSz" for="ch" forName="item1" op="equ" val="65"/>
          <dgm:constr type="w" for="ch" forName="funnel" refType="w" fact="0.7"/>
          <dgm:constr type="h" for="ch" forName="funnel" refType="h" fact="0.7"/>
          <dgm:constr type="t" for="ch" forName="funnel"/>
          <dgm:constr type="l" for="ch" forName="funnel"/>
        </dgm:constrLst>
      </dgm:if>
      <dgm:else name="Name3">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primFontSz" for="ch" forName="rectangle" val="65"/>
          <dgm:constr type="w" for="ch" forName="item1" refType="w" fact="0.225"/>
          <dgm:constr type="h" for="ch" forName="item1" refType="w" fact="0.225"/>
          <dgm:constr type="t" for="ch" forName="item1" refType="h" fact="0.336"/>
          <dgm:constr type="l" for="ch" forName="item1" refType="w" fact="0.261"/>
          <dgm:constr type="primFontSz" for="ch" forName="item1" val="65"/>
          <dgm:constr type="w" for="ch" forName="item2" refType="w" fact="0.225"/>
          <dgm:constr type="h" for="ch" forName="item2" refType="w" fact="0.225"/>
          <dgm:constr type="t" for="ch" forName="item2" refType="h" fact="0.125"/>
          <dgm:constr type="l" for="ch" forName="item2" refType="w" fact="0.1"/>
          <dgm:constr type="primFontSz" for="ch" forName="item2" refType="primFontSz" refFor="ch" refForName="item1" op="equ"/>
          <dgm:constr type="w" for="ch" forName="item3" refType="w" fact="0.225"/>
          <dgm:constr type="h" for="ch" forName="item3" refType="w" fact="0.225"/>
          <dgm:constr type="t" for="ch" forName="item3" refType="h" fact="0.057"/>
          <dgm:constr type="l" for="ch" forName="item3" refType="w" fact="0.33"/>
          <dgm:constr type="primFontSz" for="ch" forName="item3" refType="primFontSz" refFor="ch" refForName="item1" op="equ"/>
          <dgm:constr type="w" for="ch" forName="funnel" refType="w" fact="0.7"/>
          <dgm:constr type="h" for="ch" forName="funnel" refType="h" fact="0.7"/>
          <dgm:constr type="t" for="ch" forName="funnel"/>
          <dgm:constr type="l" for="ch" forName="funnel"/>
        </dgm:constrLst>
      </dgm:else>
    </dgm:choose>
    <dgm:ruleLst/>
    <dgm:choose name="Name4">
      <dgm:if name="Name5" axis="ch" ptType="node" func="cnt" op="gte" val="1">
        <dgm:layoutNode name="ellipse" styleLbl="trBgShp">
          <dgm:alg type="sp"/>
          <dgm:shape xmlns:r="http://schemas.openxmlformats.org/officeDocument/2006/relationships" type="ellipse" r:blip="">
            <dgm:adjLst/>
          </dgm:shape>
          <dgm:presOf/>
          <dgm:constrLst/>
          <dgm:ruleLst/>
        </dgm:layoutNode>
        <dgm:layoutNode name="arrow1" styleLbl="fgShp">
          <dgm:alg type="sp"/>
          <dgm:shape xmlns:r="http://schemas.openxmlformats.org/officeDocument/2006/relationships" type="downArrow" r:blip="">
            <dgm:adjLst/>
          </dgm:shape>
          <dgm:presOf/>
          <dgm:constrLst/>
          <dgm:ruleLst/>
        </dgm:layoutNode>
        <dgm:layoutNode name="rectangle" styleLbl="revTx">
          <dgm:varLst>
            <dgm:bulletEnabled val="1"/>
          </dgm:varLst>
          <dgm:alg type="tx">
            <dgm:param type="txAnchorHorzCh" val="ctr"/>
          </dgm:alg>
          <dgm:shape xmlns:r="http://schemas.openxmlformats.org/officeDocument/2006/relationships" type="rect" r:blip="">
            <dgm:adjLst/>
          </dgm:shape>
          <dgm:choose name="Name6">
            <dgm:if name="Name7" axis="ch" ptType="node" func="cnt" op="equ" val="1">
              <dgm:presOf axis="ch desOrSelf" ptType="node node" st="1 1" cnt="1 0"/>
            </dgm:if>
            <dgm:if name="Name8" axis="ch" ptType="node" func="cnt" op="equ" val="2">
              <dgm:presOf axis="ch desOrSelf" ptType="node node" st="2 1" cnt="1 0"/>
            </dgm:if>
            <dgm:if name="Name9" axis="ch" ptType="node" func="cnt" op="equ" val="3">
              <dgm:presOf axis="ch desOrSelf" ptType="node node" st="3 1" cnt="1 0"/>
            </dgm:if>
            <dgm:else name="Name10">
              <dgm:presOf axis="ch desOrSelf" ptType="node node" st="4 1" cnt="1 0"/>
            </dgm:else>
          </dgm:choose>
          <dgm:constrLst/>
          <dgm:ruleLst>
            <dgm:rule type="primFontSz" val="5" fact="NaN" max="NaN"/>
          </dgm:ruleLst>
        </dgm:layoutNode>
        <dgm:forEach name="Name11" axis="ch" ptType="node" st="2" cnt="1">
          <dgm:layoutNode name="item1" styleLbl="node1">
            <dgm:varLst>
              <dgm:bulletEnabled val="1"/>
            </dgm:varLst>
            <dgm:alg type="tx">
              <dgm:param type="txAnchorVertCh" val="mid"/>
            </dgm:alg>
            <dgm:shape xmlns:r="http://schemas.openxmlformats.org/officeDocument/2006/relationships" type="ellipse" r:blip="">
              <dgm:adjLst/>
            </dgm:shape>
            <dgm:choose name="Name12">
              <dgm:if name="Name13" axis="root ch" ptType="all node" func="cnt" op="equ" val="1">
                <dgm:presOf/>
              </dgm:if>
              <dgm:if name="Name14" axis="root ch" ptType="all node" func="cnt" op="equ" val="2">
                <dgm:presOf axis="root ch desOrSelf" ptType="all node node" st="1 1 1" cnt="0 1 0"/>
              </dgm:if>
              <dgm:if name="Name15" axis="root ch" ptType="all node" func="cnt" op="equ" val="3">
                <dgm:presOf axis="root ch desOrSelf" ptType="all node node" st="1 2 1" cnt="0 1 0"/>
              </dgm:if>
              <dgm:else name="Name16">
                <dgm:presOf axis="root ch desOrSelf" ptType="all node node" st="1 3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17" axis="ch" ptType="node" st="3" cnt="1">
          <dgm:layoutNode name="item2" styleLbl="node1">
            <dgm:varLst>
              <dgm:bulletEnabled val="1"/>
            </dgm:varLst>
            <dgm:alg type="tx">
              <dgm:param type="txAnchorVertCh" val="mid"/>
            </dgm:alg>
            <dgm:shape xmlns:r="http://schemas.openxmlformats.org/officeDocument/2006/relationships" type="ellipse" r:blip="">
              <dgm:adjLst/>
            </dgm:shape>
            <dgm:choose name="Name18">
              <dgm:if name="Name19" axis="root ch" ptType="all node" func="cnt" op="equ" val="1">
                <dgm:presOf/>
              </dgm:if>
              <dgm:if name="Name20" axis="root ch" ptType="all node" func="cnt" op="equ" val="2">
                <dgm:presOf/>
              </dgm:if>
              <dgm:if name="Name21" axis="root ch" ptType="all node" func="cnt" op="equ" val="3">
                <dgm:presOf axis="root ch desOrSelf" ptType="all node node" st="1 1 1" cnt="0 1 0"/>
              </dgm:if>
              <dgm:else name="Name22">
                <dgm:presOf axis="root ch desOrSelf" ptType="all node node" st="1 2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23" axis="ch" ptType="node" st="4" cnt="1">
          <dgm:layoutNode name="item3" styleLbl="node1">
            <dgm:varLst>
              <dgm:bulletEnabled val="1"/>
            </dgm:varLst>
            <dgm:alg type="tx">
              <dgm:param type="txAnchorVertCh" val="mid"/>
            </dgm:alg>
            <dgm:shape xmlns:r="http://schemas.openxmlformats.org/officeDocument/2006/relationships" type="ellipse" r:blip="">
              <dgm:adjLst/>
            </dgm:shape>
            <dgm:choose name="Name24">
              <dgm:if name="Name25" axis="root ch" ptType="all node" func="cnt" op="equ" val="1">
                <dgm:presOf/>
              </dgm:if>
              <dgm:if name="Name26" axis="root ch" ptType="all node" func="cnt" op="equ" val="2">
                <dgm:presOf/>
              </dgm:if>
              <dgm:if name="Name27" axis="root ch" ptType="all node" func="cnt" op="equ" val="3">
                <dgm:presOf/>
              </dgm:if>
              <dgm:else name="Name28">
                <dgm:presOf axis="root ch desOrSelf" ptType="all node node" st="1 1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layoutNode name="funnel" styleLbl="trAlignAcc1">
          <dgm:alg type="sp"/>
          <dgm:shape xmlns:r="http://schemas.openxmlformats.org/officeDocument/2006/relationships" type="funnel" r:blip="">
            <dgm:adjLst/>
          </dgm:shape>
          <dgm:presOf/>
          <dgm:constrLst/>
          <dgm:ruleLst/>
        </dgm:layoutNode>
      </dgm:if>
      <dgm:else name="Name29"/>
    </dgm:choose>
  </dgm:layoutNode>
</dgm:layoutDef>
</file>

<file path=ppt/diagrams/layout3.xml><?xml version="1.0" encoding="utf-8"?>
<dgm:layoutDef xmlns:dgm="http://schemas.openxmlformats.org/drawingml/2006/diagram" xmlns:a="http://schemas.openxmlformats.org/drawingml/2006/main" uniqueId="urn:microsoft.com/office/officeart/2005/8/layout/funnel1">
  <dgm:title val=""/>
  <dgm:desc val=""/>
  <dgm:catLst>
    <dgm:cat type="relationship" pri="2000"/>
    <dgm:cat type="process" pri="27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4"/>
      <dgm:resizeHandles val="exact"/>
    </dgm:varLst>
    <dgm:alg type="composite">
      <dgm:param type="ar" val="1.25"/>
    </dgm:alg>
    <dgm:shape xmlns:r="http://schemas.openxmlformats.org/officeDocument/2006/relationships" r:blip="">
      <dgm:adjLst/>
    </dgm:shape>
    <dgm:presOf/>
    <dgm:choose name="Name1">
      <dgm:if name="Name2" axis="ch" ptType="node" func="cnt" op="equ" val="2">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w" for="ch" forName="item1" refType="w" fact="0.35"/>
          <dgm:constr type="h" for="ch" forName="item1" refType="w" fact="0.35"/>
          <dgm:constr type="t" for="ch" forName="item1" refType="h" fact="0.05"/>
          <dgm:constr type="l" for="ch" forName="item1" refType="w" fact="0.125"/>
          <dgm:constr type="primFontSz" for="ch" forName="item1" op="equ" val="65"/>
          <dgm:constr type="w" for="ch" forName="funnel" refType="w" fact="0.7"/>
          <dgm:constr type="h" for="ch" forName="funnel" refType="h" fact="0.7"/>
          <dgm:constr type="t" for="ch" forName="funnel"/>
          <dgm:constr type="l" for="ch" forName="funnel"/>
        </dgm:constrLst>
      </dgm:if>
      <dgm:else name="Name3">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primFontSz" for="ch" forName="rectangle" val="65"/>
          <dgm:constr type="w" for="ch" forName="item1" refType="w" fact="0.225"/>
          <dgm:constr type="h" for="ch" forName="item1" refType="w" fact="0.225"/>
          <dgm:constr type="t" for="ch" forName="item1" refType="h" fact="0.336"/>
          <dgm:constr type="l" for="ch" forName="item1" refType="w" fact="0.261"/>
          <dgm:constr type="primFontSz" for="ch" forName="item1" val="65"/>
          <dgm:constr type="w" for="ch" forName="item2" refType="w" fact="0.225"/>
          <dgm:constr type="h" for="ch" forName="item2" refType="w" fact="0.225"/>
          <dgm:constr type="t" for="ch" forName="item2" refType="h" fact="0.125"/>
          <dgm:constr type="l" for="ch" forName="item2" refType="w" fact="0.1"/>
          <dgm:constr type="primFontSz" for="ch" forName="item2" refType="primFontSz" refFor="ch" refForName="item1" op="equ"/>
          <dgm:constr type="w" for="ch" forName="item3" refType="w" fact="0.225"/>
          <dgm:constr type="h" for="ch" forName="item3" refType="w" fact="0.225"/>
          <dgm:constr type="t" for="ch" forName="item3" refType="h" fact="0.057"/>
          <dgm:constr type="l" for="ch" forName="item3" refType="w" fact="0.33"/>
          <dgm:constr type="primFontSz" for="ch" forName="item3" refType="primFontSz" refFor="ch" refForName="item1" op="equ"/>
          <dgm:constr type="w" for="ch" forName="funnel" refType="w" fact="0.7"/>
          <dgm:constr type="h" for="ch" forName="funnel" refType="h" fact="0.7"/>
          <dgm:constr type="t" for="ch" forName="funnel"/>
          <dgm:constr type="l" for="ch" forName="funnel"/>
        </dgm:constrLst>
      </dgm:else>
    </dgm:choose>
    <dgm:ruleLst/>
    <dgm:choose name="Name4">
      <dgm:if name="Name5" axis="ch" ptType="node" func="cnt" op="gte" val="1">
        <dgm:layoutNode name="ellipse" styleLbl="trBgShp">
          <dgm:alg type="sp"/>
          <dgm:shape xmlns:r="http://schemas.openxmlformats.org/officeDocument/2006/relationships" type="ellipse" r:blip="">
            <dgm:adjLst/>
          </dgm:shape>
          <dgm:presOf/>
          <dgm:constrLst/>
          <dgm:ruleLst/>
        </dgm:layoutNode>
        <dgm:layoutNode name="arrow1" styleLbl="fgShp">
          <dgm:alg type="sp"/>
          <dgm:shape xmlns:r="http://schemas.openxmlformats.org/officeDocument/2006/relationships" type="downArrow" r:blip="">
            <dgm:adjLst/>
          </dgm:shape>
          <dgm:presOf/>
          <dgm:constrLst/>
          <dgm:ruleLst/>
        </dgm:layoutNode>
        <dgm:layoutNode name="rectangle" styleLbl="revTx">
          <dgm:varLst>
            <dgm:bulletEnabled val="1"/>
          </dgm:varLst>
          <dgm:alg type="tx">
            <dgm:param type="txAnchorHorzCh" val="ctr"/>
          </dgm:alg>
          <dgm:shape xmlns:r="http://schemas.openxmlformats.org/officeDocument/2006/relationships" type="rect" r:blip="">
            <dgm:adjLst/>
          </dgm:shape>
          <dgm:choose name="Name6">
            <dgm:if name="Name7" axis="ch" ptType="node" func="cnt" op="equ" val="1">
              <dgm:presOf axis="ch desOrSelf" ptType="node node" st="1 1" cnt="1 0"/>
            </dgm:if>
            <dgm:if name="Name8" axis="ch" ptType="node" func="cnt" op="equ" val="2">
              <dgm:presOf axis="ch desOrSelf" ptType="node node" st="2 1" cnt="1 0"/>
            </dgm:if>
            <dgm:if name="Name9" axis="ch" ptType="node" func="cnt" op="equ" val="3">
              <dgm:presOf axis="ch desOrSelf" ptType="node node" st="3 1" cnt="1 0"/>
            </dgm:if>
            <dgm:else name="Name10">
              <dgm:presOf axis="ch desOrSelf" ptType="node node" st="4 1" cnt="1 0"/>
            </dgm:else>
          </dgm:choose>
          <dgm:constrLst/>
          <dgm:ruleLst>
            <dgm:rule type="primFontSz" val="5" fact="NaN" max="NaN"/>
          </dgm:ruleLst>
        </dgm:layoutNode>
        <dgm:forEach name="Name11" axis="ch" ptType="node" st="2" cnt="1">
          <dgm:layoutNode name="item1" styleLbl="node1">
            <dgm:varLst>
              <dgm:bulletEnabled val="1"/>
            </dgm:varLst>
            <dgm:alg type="tx">
              <dgm:param type="txAnchorVertCh" val="mid"/>
            </dgm:alg>
            <dgm:shape xmlns:r="http://schemas.openxmlformats.org/officeDocument/2006/relationships" type="ellipse" r:blip="">
              <dgm:adjLst/>
            </dgm:shape>
            <dgm:choose name="Name12">
              <dgm:if name="Name13" axis="root ch" ptType="all node" func="cnt" op="equ" val="1">
                <dgm:presOf/>
              </dgm:if>
              <dgm:if name="Name14" axis="root ch" ptType="all node" func="cnt" op="equ" val="2">
                <dgm:presOf axis="root ch desOrSelf" ptType="all node node" st="1 1 1" cnt="0 1 0"/>
              </dgm:if>
              <dgm:if name="Name15" axis="root ch" ptType="all node" func="cnt" op="equ" val="3">
                <dgm:presOf axis="root ch desOrSelf" ptType="all node node" st="1 2 1" cnt="0 1 0"/>
              </dgm:if>
              <dgm:else name="Name16">
                <dgm:presOf axis="root ch desOrSelf" ptType="all node node" st="1 3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17" axis="ch" ptType="node" st="3" cnt="1">
          <dgm:layoutNode name="item2" styleLbl="node1">
            <dgm:varLst>
              <dgm:bulletEnabled val="1"/>
            </dgm:varLst>
            <dgm:alg type="tx">
              <dgm:param type="txAnchorVertCh" val="mid"/>
            </dgm:alg>
            <dgm:shape xmlns:r="http://schemas.openxmlformats.org/officeDocument/2006/relationships" type="ellipse" r:blip="">
              <dgm:adjLst/>
            </dgm:shape>
            <dgm:choose name="Name18">
              <dgm:if name="Name19" axis="root ch" ptType="all node" func="cnt" op="equ" val="1">
                <dgm:presOf/>
              </dgm:if>
              <dgm:if name="Name20" axis="root ch" ptType="all node" func="cnt" op="equ" val="2">
                <dgm:presOf/>
              </dgm:if>
              <dgm:if name="Name21" axis="root ch" ptType="all node" func="cnt" op="equ" val="3">
                <dgm:presOf axis="root ch desOrSelf" ptType="all node node" st="1 1 1" cnt="0 1 0"/>
              </dgm:if>
              <dgm:else name="Name22">
                <dgm:presOf axis="root ch desOrSelf" ptType="all node node" st="1 2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23" axis="ch" ptType="node" st="4" cnt="1">
          <dgm:layoutNode name="item3" styleLbl="node1">
            <dgm:varLst>
              <dgm:bulletEnabled val="1"/>
            </dgm:varLst>
            <dgm:alg type="tx">
              <dgm:param type="txAnchorVertCh" val="mid"/>
            </dgm:alg>
            <dgm:shape xmlns:r="http://schemas.openxmlformats.org/officeDocument/2006/relationships" type="ellipse" r:blip="">
              <dgm:adjLst/>
            </dgm:shape>
            <dgm:choose name="Name24">
              <dgm:if name="Name25" axis="root ch" ptType="all node" func="cnt" op="equ" val="1">
                <dgm:presOf/>
              </dgm:if>
              <dgm:if name="Name26" axis="root ch" ptType="all node" func="cnt" op="equ" val="2">
                <dgm:presOf/>
              </dgm:if>
              <dgm:if name="Name27" axis="root ch" ptType="all node" func="cnt" op="equ" val="3">
                <dgm:presOf/>
              </dgm:if>
              <dgm:else name="Name28">
                <dgm:presOf axis="root ch desOrSelf" ptType="all node node" st="1 1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layoutNode name="funnel" styleLbl="trAlignAcc1">
          <dgm:alg type="sp"/>
          <dgm:shape xmlns:r="http://schemas.openxmlformats.org/officeDocument/2006/relationships" type="funnel" r:blip="">
            <dgm:adjLst/>
          </dgm:shape>
          <dgm:presOf/>
          <dgm:constrLst/>
          <dgm:ruleLst/>
        </dgm:layoutNode>
      </dgm:if>
      <dgm:else name="Name29"/>
    </dgm:choose>
  </dgm:layoutNode>
</dgm:layoutDef>
</file>

<file path=ppt/diagrams/layout4.xml><?xml version="1.0" encoding="utf-8"?>
<dgm:layoutDef xmlns:dgm="http://schemas.openxmlformats.org/drawingml/2006/diagram" xmlns:a="http://schemas.openxmlformats.org/drawingml/2006/main" uniqueId="urn:microsoft.com/office/officeart/2005/8/layout/funnel1">
  <dgm:title val=""/>
  <dgm:desc val=""/>
  <dgm:catLst>
    <dgm:cat type="relationship" pri="2000"/>
    <dgm:cat type="process" pri="27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4"/>
      <dgm:resizeHandles val="exact"/>
    </dgm:varLst>
    <dgm:alg type="composite">
      <dgm:param type="ar" val="1.25"/>
    </dgm:alg>
    <dgm:shape xmlns:r="http://schemas.openxmlformats.org/officeDocument/2006/relationships" r:blip="">
      <dgm:adjLst/>
    </dgm:shape>
    <dgm:presOf/>
    <dgm:choose name="Name1">
      <dgm:if name="Name2" axis="ch" ptType="node" func="cnt" op="equ" val="2">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w" for="ch" forName="item1" refType="w" fact="0.35"/>
          <dgm:constr type="h" for="ch" forName="item1" refType="w" fact="0.35"/>
          <dgm:constr type="t" for="ch" forName="item1" refType="h" fact="0.05"/>
          <dgm:constr type="l" for="ch" forName="item1" refType="w" fact="0.125"/>
          <dgm:constr type="primFontSz" for="ch" forName="item1" op="equ" val="65"/>
          <dgm:constr type="w" for="ch" forName="funnel" refType="w" fact="0.7"/>
          <dgm:constr type="h" for="ch" forName="funnel" refType="h" fact="0.7"/>
          <dgm:constr type="t" for="ch" forName="funnel"/>
          <dgm:constr type="l" for="ch" forName="funnel"/>
        </dgm:constrLst>
      </dgm:if>
      <dgm:else name="Name3">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primFontSz" for="ch" forName="rectangle" val="65"/>
          <dgm:constr type="w" for="ch" forName="item1" refType="w" fact="0.225"/>
          <dgm:constr type="h" for="ch" forName="item1" refType="w" fact="0.225"/>
          <dgm:constr type="t" for="ch" forName="item1" refType="h" fact="0.336"/>
          <dgm:constr type="l" for="ch" forName="item1" refType="w" fact="0.261"/>
          <dgm:constr type="primFontSz" for="ch" forName="item1" val="65"/>
          <dgm:constr type="w" for="ch" forName="item2" refType="w" fact="0.225"/>
          <dgm:constr type="h" for="ch" forName="item2" refType="w" fact="0.225"/>
          <dgm:constr type="t" for="ch" forName="item2" refType="h" fact="0.125"/>
          <dgm:constr type="l" for="ch" forName="item2" refType="w" fact="0.1"/>
          <dgm:constr type="primFontSz" for="ch" forName="item2" refType="primFontSz" refFor="ch" refForName="item1" op="equ"/>
          <dgm:constr type="w" for="ch" forName="item3" refType="w" fact="0.225"/>
          <dgm:constr type="h" for="ch" forName="item3" refType="w" fact="0.225"/>
          <dgm:constr type="t" for="ch" forName="item3" refType="h" fact="0.057"/>
          <dgm:constr type="l" for="ch" forName="item3" refType="w" fact="0.33"/>
          <dgm:constr type="primFontSz" for="ch" forName="item3" refType="primFontSz" refFor="ch" refForName="item1" op="equ"/>
          <dgm:constr type="w" for="ch" forName="funnel" refType="w" fact="0.7"/>
          <dgm:constr type="h" for="ch" forName="funnel" refType="h" fact="0.7"/>
          <dgm:constr type="t" for="ch" forName="funnel"/>
          <dgm:constr type="l" for="ch" forName="funnel"/>
        </dgm:constrLst>
      </dgm:else>
    </dgm:choose>
    <dgm:ruleLst/>
    <dgm:choose name="Name4">
      <dgm:if name="Name5" axis="ch" ptType="node" func="cnt" op="gte" val="1">
        <dgm:layoutNode name="ellipse" styleLbl="trBgShp">
          <dgm:alg type="sp"/>
          <dgm:shape xmlns:r="http://schemas.openxmlformats.org/officeDocument/2006/relationships" type="ellipse" r:blip="">
            <dgm:adjLst/>
          </dgm:shape>
          <dgm:presOf/>
          <dgm:constrLst/>
          <dgm:ruleLst/>
        </dgm:layoutNode>
        <dgm:layoutNode name="arrow1" styleLbl="fgShp">
          <dgm:alg type="sp"/>
          <dgm:shape xmlns:r="http://schemas.openxmlformats.org/officeDocument/2006/relationships" type="downArrow" r:blip="">
            <dgm:adjLst/>
          </dgm:shape>
          <dgm:presOf/>
          <dgm:constrLst/>
          <dgm:ruleLst/>
        </dgm:layoutNode>
        <dgm:layoutNode name="rectangle" styleLbl="revTx">
          <dgm:varLst>
            <dgm:bulletEnabled val="1"/>
          </dgm:varLst>
          <dgm:alg type="tx">
            <dgm:param type="txAnchorHorzCh" val="ctr"/>
          </dgm:alg>
          <dgm:shape xmlns:r="http://schemas.openxmlformats.org/officeDocument/2006/relationships" type="rect" r:blip="">
            <dgm:adjLst/>
          </dgm:shape>
          <dgm:choose name="Name6">
            <dgm:if name="Name7" axis="ch" ptType="node" func="cnt" op="equ" val="1">
              <dgm:presOf axis="ch desOrSelf" ptType="node node" st="1 1" cnt="1 0"/>
            </dgm:if>
            <dgm:if name="Name8" axis="ch" ptType="node" func="cnt" op="equ" val="2">
              <dgm:presOf axis="ch desOrSelf" ptType="node node" st="2 1" cnt="1 0"/>
            </dgm:if>
            <dgm:if name="Name9" axis="ch" ptType="node" func="cnt" op="equ" val="3">
              <dgm:presOf axis="ch desOrSelf" ptType="node node" st="3 1" cnt="1 0"/>
            </dgm:if>
            <dgm:else name="Name10">
              <dgm:presOf axis="ch desOrSelf" ptType="node node" st="4 1" cnt="1 0"/>
            </dgm:else>
          </dgm:choose>
          <dgm:constrLst/>
          <dgm:ruleLst>
            <dgm:rule type="primFontSz" val="5" fact="NaN" max="NaN"/>
          </dgm:ruleLst>
        </dgm:layoutNode>
        <dgm:forEach name="Name11" axis="ch" ptType="node" st="2" cnt="1">
          <dgm:layoutNode name="item1" styleLbl="node1">
            <dgm:varLst>
              <dgm:bulletEnabled val="1"/>
            </dgm:varLst>
            <dgm:alg type="tx">
              <dgm:param type="txAnchorVertCh" val="mid"/>
            </dgm:alg>
            <dgm:shape xmlns:r="http://schemas.openxmlformats.org/officeDocument/2006/relationships" type="ellipse" r:blip="">
              <dgm:adjLst/>
            </dgm:shape>
            <dgm:choose name="Name12">
              <dgm:if name="Name13" axis="root ch" ptType="all node" func="cnt" op="equ" val="1">
                <dgm:presOf/>
              </dgm:if>
              <dgm:if name="Name14" axis="root ch" ptType="all node" func="cnt" op="equ" val="2">
                <dgm:presOf axis="root ch desOrSelf" ptType="all node node" st="1 1 1" cnt="0 1 0"/>
              </dgm:if>
              <dgm:if name="Name15" axis="root ch" ptType="all node" func="cnt" op="equ" val="3">
                <dgm:presOf axis="root ch desOrSelf" ptType="all node node" st="1 2 1" cnt="0 1 0"/>
              </dgm:if>
              <dgm:else name="Name16">
                <dgm:presOf axis="root ch desOrSelf" ptType="all node node" st="1 3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17" axis="ch" ptType="node" st="3" cnt="1">
          <dgm:layoutNode name="item2" styleLbl="node1">
            <dgm:varLst>
              <dgm:bulletEnabled val="1"/>
            </dgm:varLst>
            <dgm:alg type="tx">
              <dgm:param type="txAnchorVertCh" val="mid"/>
            </dgm:alg>
            <dgm:shape xmlns:r="http://schemas.openxmlformats.org/officeDocument/2006/relationships" type="ellipse" r:blip="">
              <dgm:adjLst/>
            </dgm:shape>
            <dgm:choose name="Name18">
              <dgm:if name="Name19" axis="root ch" ptType="all node" func="cnt" op="equ" val="1">
                <dgm:presOf/>
              </dgm:if>
              <dgm:if name="Name20" axis="root ch" ptType="all node" func="cnt" op="equ" val="2">
                <dgm:presOf/>
              </dgm:if>
              <dgm:if name="Name21" axis="root ch" ptType="all node" func="cnt" op="equ" val="3">
                <dgm:presOf axis="root ch desOrSelf" ptType="all node node" st="1 1 1" cnt="0 1 0"/>
              </dgm:if>
              <dgm:else name="Name22">
                <dgm:presOf axis="root ch desOrSelf" ptType="all node node" st="1 2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23" axis="ch" ptType="node" st="4" cnt="1">
          <dgm:layoutNode name="item3" styleLbl="node1">
            <dgm:varLst>
              <dgm:bulletEnabled val="1"/>
            </dgm:varLst>
            <dgm:alg type="tx">
              <dgm:param type="txAnchorVertCh" val="mid"/>
            </dgm:alg>
            <dgm:shape xmlns:r="http://schemas.openxmlformats.org/officeDocument/2006/relationships" type="ellipse" r:blip="">
              <dgm:adjLst/>
            </dgm:shape>
            <dgm:choose name="Name24">
              <dgm:if name="Name25" axis="root ch" ptType="all node" func="cnt" op="equ" val="1">
                <dgm:presOf/>
              </dgm:if>
              <dgm:if name="Name26" axis="root ch" ptType="all node" func="cnt" op="equ" val="2">
                <dgm:presOf/>
              </dgm:if>
              <dgm:if name="Name27" axis="root ch" ptType="all node" func="cnt" op="equ" val="3">
                <dgm:presOf/>
              </dgm:if>
              <dgm:else name="Name28">
                <dgm:presOf axis="root ch desOrSelf" ptType="all node node" st="1 1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layoutNode name="funnel" styleLbl="trAlignAcc1">
          <dgm:alg type="sp"/>
          <dgm:shape xmlns:r="http://schemas.openxmlformats.org/officeDocument/2006/relationships" type="funnel" r:blip="">
            <dgm:adjLst/>
          </dgm:shape>
          <dgm:presOf/>
          <dgm:constrLst/>
          <dgm:ruleLst/>
        </dgm:layoutNode>
      </dgm:if>
      <dgm:else name="Name29"/>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g9013a88f51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0" name="Google Shape;390;g9013a88f51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g9013a88f51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9" name="Google Shape;429;g9013a88f51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93bbbbee3b_1_5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93bbbbee3b_1_5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908c8202b4_0_94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908c8202b4_0_94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1"/>
        <p:cNvGrpSpPr/>
        <p:nvPr/>
      </p:nvGrpSpPr>
      <p:grpSpPr>
        <a:xfrm>
          <a:off x="0" y="0"/>
          <a:ext cx="0" cy="0"/>
          <a:chOff x="0" y="0"/>
          <a:chExt cx="0" cy="0"/>
        </a:xfrm>
      </p:grpSpPr>
      <p:sp>
        <p:nvSpPr>
          <p:cNvPr id="702" name="Google Shape;702;g93bbbbee3b_1_17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3" name="Google Shape;703;g93bbbbee3b_1_17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5"/>
        <p:cNvGrpSpPr/>
        <p:nvPr/>
      </p:nvGrpSpPr>
      <p:grpSpPr>
        <a:xfrm>
          <a:off x="0" y="0"/>
          <a:ext cx="0" cy="0"/>
          <a:chOff x="0" y="0"/>
          <a:chExt cx="0" cy="0"/>
        </a:xfrm>
      </p:grpSpPr>
      <p:sp>
        <p:nvSpPr>
          <p:cNvPr id="666" name="Google Shape;666;g93bbbbee3b_1_16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7" name="Google Shape;667;g93bbbbee3b_1_16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5"/>
        <p:cNvGrpSpPr/>
        <p:nvPr/>
      </p:nvGrpSpPr>
      <p:grpSpPr>
        <a:xfrm>
          <a:off x="0" y="0"/>
          <a:ext cx="0" cy="0"/>
          <a:chOff x="0" y="0"/>
          <a:chExt cx="0" cy="0"/>
        </a:xfrm>
      </p:grpSpPr>
      <p:sp>
        <p:nvSpPr>
          <p:cNvPr id="666" name="Google Shape;666;g93bbbbee3b_1_16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7" name="Google Shape;667;g93bbbbee3b_1_16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132288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5"/>
        <p:cNvGrpSpPr/>
        <p:nvPr/>
      </p:nvGrpSpPr>
      <p:grpSpPr>
        <a:xfrm>
          <a:off x="0" y="0"/>
          <a:ext cx="0" cy="0"/>
          <a:chOff x="0" y="0"/>
          <a:chExt cx="0" cy="0"/>
        </a:xfrm>
      </p:grpSpPr>
      <p:sp>
        <p:nvSpPr>
          <p:cNvPr id="666" name="Google Shape;666;g93bbbbee3b_1_16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7" name="Google Shape;667;g93bbbbee3b_1_16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699408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g9013a88f51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0" name="Google Shape;390;g9013a88f51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676434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g9013a88f51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8" name="Google Shape;418;g9013a88f51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p:cNvGrpSpPr/>
        <p:nvPr/>
      </p:nvGrpSpPr>
      <p:grpSpPr>
        <a:xfrm>
          <a:off x="0" y="0"/>
          <a:ext cx="0" cy="0"/>
          <a:chOff x="0" y="0"/>
          <a:chExt cx="0" cy="0"/>
        </a:xfrm>
      </p:grpSpPr>
      <p:sp>
        <p:nvSpPr>
          <p:cNvPr id="519" name="Google Shape;519;g93bbbbee3b_1_14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0" name="Google Shape;520;g93bbbbee3b_1_1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123505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g9013a88f51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8" name="Google Shape;418;g9013a88f51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2657442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p:cNvGrpSpPr/>
        <p:nvPr/>
      </p:nvGrpSpPr>
      <p:grpSpPr>
        <a:xfrm>
          <a:off x="0" y="0"/>
          <a:ext cx="0" cy="0"/>
          <a:chOff x="0" y="0"/>
          <a:chExt cx="0" cy="0"/>
        </a:xfrm>
      </p:grpSpPr>
      <p:sp>
        <p:nvSpPr>
          <p:cNvPr id="519" name="Google Shape;519;g93bbbbee3b_1_14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0" name="Google Shape;520;g93bbbbee3b_1_1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
        <p:cNvGrpSpPr/>
        <p:nvPr/>
      </p:nvGrpSpPr>
      <p:grpSpPr>
        <a:xfrm>
          <a:off x="0" y="0"/>
          <a:ext cx="0" cy="0"/>
          <a:chOff x="0" y="0"/>
          <a:chExt cx="0" cy="0"/>
        </a:xfrm>
      </p:grpSpPr>
      <p:sp>
        <p:nvSpPr>
          <p:cNvPr id="531" name="Google Shape;531;g93bbbbee3b_1_5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2" name="Google Shape;532;g93bbbbee3b_1_5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9"/>
        <p:cNvGrpSpPr/>
        <p:nvPr/>
      </p:nvGrpSpPr>
      <p:grpSpPr>
        <a:xfrm>
          <a:off x="0" y="0"/>
          <a:ext cx="0" cy="0"/>
          <a:chOff x="0" y="0"/>
          <a:chExt cx="0" cy="0"/>
        </a:xfrm>
      </p:grpSpPr>
      <p:sp>
        <p:nvSpPr>
          <p:cNvPr id="600" name="Google Shape;600;g93bbbbee3b_1_12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1" name="Google Shape;601;g93bbbbee3b_1_12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9"/>
        <p:cNvGrpSpPr/>
        <p:nvPr/>
      </p:nvGrpSpPr>
      <p:grpSpPr>
        <a:xfrm>
          <a:off x="0" y="0"/>
          <a:ext cx="0" cy="0"/>
          <a:chOff x="0" y="0"/>
          <a:chExt cx="0" cy="0"/>
        </a:xfrm>
      </p:grpSpPr>
      <p:sp>
        <p:nvSpPr>
          <p:cNvPr id="600" name="Google Shape;600;g93bbbbee3b_1_12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1" name="Google Shape;601;g93bbbbee3b_1_12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8739552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5"/>
        <p:cNvGrpSpPr/>
        <p:nvPr/>
      </p:nvGrpSpPr>
      <p:grpSpPr>
        <a:xfrm>
          <a:off x="0" y="0"/>
          <a:ext cx="0" cy="0"/>
          <a:chOff x="0" y="0"/>
          <a:chExt cx="0" cy="0"/>
        </a:xfrm>
      </p:grpSpPr>
      <p:sp>
        <p:nvSpPr>
          <p:cNvPr id="686" name="Google Shape;686;g93bbbbee3b_1_16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7" name="Google Shape;687;g93bbbbee3b_1_16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7"/>
        <p:cNvGrpSpPr/>
        <p:nvPr/>
      </p:nvGrpSpPr>
      <p:grpSpPr>
        <a:xfrm>
          <a:off x="0" y="0"/>
          <a:ext cx="0" cy="0"/>
          <a:chOff x="0" y="0"/>
          <a:chExt cx="0" cy="0"/>
        </a:xfrm>
      </p:grpSpPr>
      <p:sp>
        <p:nvSpPr>
          <p:cNvPr id="618" name="Google Shape;618;g93bbbbee3b_1_15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9" name="Google Shape;619;g93bbbbee3b_1_15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r>
              <a:rPr lang="es-ES" dirty="0"/>
              <a:t>Hasta finales de la década de 1970, cualquier análisis teórico de hash asumía que los valores hash de los elementos eran valores aleatorios independientes, distribuidos uniformemente en las direcciones disponibles; Esto se conoce como el modelo de hash uniforme. Y en el uso real de una función hash, la suposición implícita era que cualquier función que sea lo suficientemente complicada como para que el programador no entienda realmente que sus efectos se comportarán como una asignación aleatoria, mezclando los valores del conjunto de entrada suficientemente bien (Pearson 1990).</a:t>
            </a:r>
            <a:endParaRPr lang="es-ES_tradnl" dirty="0"/>
          </a:p>
        </p:txBody>
      </p:sp>
      <p:sp>
        <p:nvSpPr>
          <p:cNvPr id="4" name="Marcador de número de diapositiva 3"/>
          <p:cNvSpPr>
            <a:spLocks noGrp="1"/>
          </p:cNvSpPr>
          <p:nvPr>
            <p:ph type="sldNum" sz="quarter" idx="10"/>
          </p:nvPr>
        </p:nvSpPr>
        <p:spPr/>
        <p:txBody>
          <a:bodyPr/>
          <a:lstStyle/>
          <a:p>
            <a:fld id="{3701F05B-F1E8-7D46-B6C0-0C50C6C85414}" type="slidenum">
              <a:rPr lang="es-ES_tradnl" smtClean="0"/>
              <a:t>68</a:t>
            </a:fld>
            <a:endParaRPr lang="es-ES_tradnl"/>
          </a:p>
        </p:txBody>
      </p:sp>
    </p:spTree>
    <p:extLst>
      <p:ext uri="{BB962C8B-B14F-4D97-AF65-F5344CB8AC3E}">
        <p14:creationId xmlns:p14="http://schemas.microsoft.com/office/powerpoint/2010/main" val="403419511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0"/>
        <p:cNvGrpSpPr/>
        <p:nvPr/>
      </p:nvGrpSpPr>
      <p:grpSpPr>
        <a:xfrm>
          <a:off x="0" y="0"/>
          <a:ext cx="0" cy="0"/>
          <a:chOff x="0" y="0"/>
          <a:chExt cx="0" cy="0"/>
        </a:xfrm>
      </p:grpSpPr>
      <p:sp>
        <p:nvSpPr>
          <p:cNvPr id="871" name="Google Shape;871;g93bbbbee3b_1_20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2" name="Google Shape;872;g93bbbbee3b_1_20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1"/>
        <p:cNvGrpSpPr/>
        <p:nvPr/>
      </p:nvGrpSpPr>
      <p:grpSpPr>
        <a:xfrm>
          <a:off x="0" y="0"/>
          <a:ext cx="0" cy="0"/>
          <a:chOff x="0" y="0"/>
          <a:chExt cx="0" cy="0"/>
        </a:xfrm>
      </p:grpSpPr>
      <p:sp>
        <p:nvSpPr>
          <p:cNvPr id="592" name="Google Shape;592;g93bbbbee3b_1_7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3" name="Google Shape;593;g93bbbbee3b_1_7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g93bbbbee3b_1_3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4" name="Google Shape;454;g93bbbbee3b_1_3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4"/>
        <p:cNvGrpSpPr/>
        <p:nvPr/>
      </p:nvGrpSpPr>
      <p:grpSpPr>
        <a:xfrm>
          <a:off x="0" y="0"/>
          <a:ext cx="0" cy="0"/>
          <a:chOff x="0" y="0"/>
          <a:chExt cx="0" cy="0"/>
        </a:xfrm>
      </p:grpSpPr>
      <p:sp>
        <p:nvSpPr>
          <p:cNvPr id="615" name="Google Shape;615;g9016165c4b_2_2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6" name="Google Shape;616;g9016165c4b_2_2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171632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g8fbc70d16d_1_22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6" name="Google Shape;406;g8fbc70d16d_1_22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4"/>
        <p:cNvGrpSpPr/>
        <p:nvPr/>
      </p:nvGrpSpPr>
      <p:grpSpPr>
        <a:xfrm>
          <a:off x="0" y="0"/>
          <a:ext cx="0" cy="0"/>
          <a:chOff x="0" y="0"/>
          <a:chExt cx="0" cy="0"/>
        </a:xfrm>
      </p:grpSpPr>
      <p:sp>
        <p:nvSpPr>
          <p:cNvPr id="525" name="Google Shape;525;g93bbbbee3b_1_3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6" name="Google Shape;526;g93bbbbee3b_1_3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93bbbbee3b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93bbbbee3b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g8fbc70d16d_1_22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2" name="Google Shape;412;g8fbc70d16d_1_22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6495099" y="2775636"/>
            <a:ext cx="1853400" cy="18534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p:nvPr/>
        </p:nvSpPr>
        <p:spPr>
          <a:xfrm>
            <a:off x="4535928" y="146375"/>
            <a:ext cx="2179500" cy="2179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5597757" y="2790894"/>
            <a:ext cx="784500" cy="7845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6869852" y="1758298"/>
            <a:ext cx="784500" cy="784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6912975" y="703475"/>
            <a:ext cx="822000" cy="8220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4047550" y="3287725"/>
            <a:ext cx="1709400" cy="17094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6189513" y="2240210"/>
            <a:ext cx="416100" cy="416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5917963" y="3978552"/>
            <a:ext cx="416100" cy="4161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4936044" y="2598756"/>
            <a:ext cx="416100" cy="4161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7808769" y="1409756"/>
            <a:ext cx="416100" cy="4161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7808769" y="2325881"/>
            <a:ext cx="416100" cy="4161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txBox="1">
            <a:spLocks noGrp="1"/>
          </p:cNvSpPr>
          <p:nvPr>
            <p:ph type="ctrTitle"/>
          </p:nvPr>
        </p:nvSpPr>
        <p:spPr>
          <a:xfrm>
            <a:off x="713225" y="1202225"/>
            <a:ext cx="3392700" cy="2369400"/>
          </a:xfrm>
          <a:prstGeom prst="rect">
            <a:avLst/>
          </a:prstGeom>
        </p:spPr>
        <p:txBody>
          <a:bodyPr spcFirstLastPara="1" wrap="square" lIns="91425" tIns="91425" rIns="91425" bIns="91425" anchor="ctr" anchorCtr="0">
            <a:noAutofit/>
          </a:bodyPr>
          <a:lstStyle>
            <a:lvl1pPr lvl="0">
              <a:spcBef>
                <a:spcPts val="0"/>
              </a:spcBef>
              <a:spcAft>
                <a:spcPts val="0"/>
              </a:spcAft>
              <a:buSzPts val="5200"/>
              <a:buNone/>
              <a:defRPr sz="5500">
                <a:latin typeface="Oswald"/>
                <a:ea typeface="Oswald"/>
                <a:cs typeface="Oswald"/>
                <a:sym typeface="Oswald"/>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21" name="Google Shape;21;p2"/>
          <p:cNvSpPr txBox="1">
            <a:spLocks noGrp="1"/>
          </p:cNvSpPr>
          <p:nvPr>
            <p:ph type="subTitle" idx="1"/>
          </p:nvPr>
        </p:nvSpPr>
        <p:spPr>
          <a:xfrm>
            <a:off x="713225" y="3148675"/>
            <a:ext cx="3392700" cy="7926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800"/>
              <a:buNone/>
              <a:defRPr sz="1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78"/>
        <p:cNvGrpSpPr/>
        <p:nvPr/>
      </p:nvGrpSpPr>
      <p:grpSpPr>
        <a:xfrm>
          <a:off x="0" y="0"/>
          <a:ext cx="0" cy="0"/>
          <a:chOff x="0" y="0"/>
          <a:chExt cx="0" cy="0"/>
        </a:xfrm>
      </p:grpSpPr>
      <p:sp>
        <p:nvSpPr>
          <p:cNvPr id="79" name="Google Shape;79;p11"/>
          <p:cNvSpPr txBox="1">
            <a:spLocks noGrp="1"/>
          </p:cNvSpPr>
          <p:nvPr>
            <p:ph type="title" hasCustomPrompt="1"/>
          </p:nvPr>
        </p:nvSpPr>
        <p:spPr>
          <a:xfrm>
            <a:off x="3830750" y="1365375"/>
            <a:ext cx="4367100" cy="1963500"/>
          </a:xfrm>
          <a:prstGeom prst="rect">
            <a:avLst/>
          </a:prstGeom>
        </p:spPr>
        <p:txBody>
          <a:bodyPr spcFirstLastPara="1" wrap="square" lIns="91425" tIns="91425" rIns="91425" bIns="91425" anchor="b" anchorCtr="0">
            <a:noAutofit/>
          </a:bodyPr>
          <a:lstStyle>
            <a:lvl1pPr lvl="0" algn="r">
              <a:spcBef>
                <a:spcPts val="0"/>
              </a:spcBef>
              <a:spcAft>
                <a:spcPts val="0"/>
              </a:spcAft>
              <a:buSzPts val="12000"/>
              <a:buNone/>
              <a:defRPr sz="10000">
                <a:solidFill>
                  <a:schemeClr val="accent2"/>
                </a:solidFill>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80" name="Google Shape;80;p11"/>
          <p:cNvSpPr txBox="1">
            <a:spLocks noGrp="1"/>
          </p:cNvSpPr>
          <p:nvPr>
            <p:ph type="body" idx="1"/>
          </p:nvPr>
        </p:nvSpPr>
        <p:spPr>
          <a:xfrm>
            <a:off x="4626650" y="3200925"/>
            <a:ext cx="3571200" cy="577200"/>
          </a:xfrm>
          <a:prstGeom prst="rect">
            <a:avLst/>
          </a:prstGeom>
        </p:spPr>
        <p:txBody>
          <a:bodyPr spcFirstLastPara="1" wrap="square" lIns="91425" tIns="91425" rIns="91425" bIns="91425" anchor="t" anchorCtr="0">
            <a:noAutofit/>
          </a:bodyPr>
          <a:lstStyle>
            <a:lvl1pPr marL="457200" lvl="0" indent="-317500" algn="r">
              <a:spcBef>
                <a:spcPts val="0"/>
              </a:spcBef>
              <a:spcAft>
                <a:spcPts val="0"/>
              </a:spcAft>
              <a:buSzPts val="1400"/>
              <a:buChar char="●"/>
              <a:defRPr sz="1800">
                <a:solidFill>
                  <a:schemeClr val="accent1"/>
                </a:solidFill>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81" name="Google Shape;81;p11"/>
          <p:cNvSpPr/>
          <p:nvPr/>
        </p:nvSpPr>
        <p:spPr>
          <a:xfrm flipH="1">
            <a:off x="1728575" y="373313"/>
            <a:ext cx="2283900" cy="22839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11"/>
          <p:cNvSpPr/>
          <p:nvPr/>
        </p:nvSpPr>
        <p:spPr>
          <a:xfrm flipH="1">
            <a:off x="316250" y="2657213"/>
            <a:ext cx="1942200" cy="19422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11"/>
          <p:cNvSpPr/>
          <p:nvPr/>
        </p:nvSpPr>
        <p:spPr>
          <a:xfrm flipH="1">
            <a:off x="876350" y="1718263"/>
            <a:ext cx="822000" cy="822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11"/>
          <p:cNvSpPr/>
          <p:nvPr/>
        </p:nvSpPr>
        <p:spPr>
          <a:xfrm flipH="1">
            <a:off x="1177475" y="977763"/>
            <a:ext cx="436200" cy="436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1"/>
          <p:cNvSpPr/>
          <p:nvPr/>
        </p:nvSpPr>
        <p:spPr>
          <a:xfrm flipH="1">
            <a:off x="2530225" y="2974088"/>
            <a:ext cx="822000" cy="8220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1"/>
          <p:cNvSpPr/>
          <p:nvPr/>
        </p:nvSpPr>
        <p:spPr>
          <a:xfrm flipH="1">
            <a:off x="1908825" y="2503623"/>
            <a:ext cx="363300" cy="3633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1"/>
          <p:cNvSpPr/>
          <p:nvPr/>
        </p:nvSpPr>
        <p:spPr>
          <a:xfrm flipH="1">
            <a:off x="88375" y="1994246"/>
            <a:ext cx="577500" cy="5775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11"/>
          <p:cNvSpPr/>
          <p:nvPr/>
        </p:nvSpPr>
        <p:spPr>
          <a:xfrm flipH="1">
            <a:off x="578875" y="1333623"/>
            <a:ext cx="363300" cy="363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9"/>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p:cSld name="CUSTOM">
    <p:spTree>
      <p:nvGrpSpPr>
        <p:cNvPr id="1" name="Shape 90"/>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able of contents">
  <p:cSld name="CUSTOM_1">
    <p:spTree>
      <p:nvGrpSpPr>
        <p:cNvPr id="1" name="Shape 91"/>
        <p:cNvGrpSpPr/>
        <p:nvPr/>
      </p:nvGrpSpPr>
      <p:grpSpPr>
        <a:xfrm>
          <a:off x="0" y="0"/>
          <a:ext cx="0" cy="0"/>
          <a:chOff x="0" y="0"/>
          <a:chExt cx="0" cy="0"/>
        </a:xfrm>
      </p:grpSpPr>
      <p:sp>
        <p:nvSpPr>
          <p:cNvPr id="92" name="Google Shape;92;p14"/>
          <p:cNvSpPr txBox="1">
            <a:spLocks noGrp="1"/>
          </p:cNvSpPr>
          <p:nvPr>
            <p:ph type="subTitle" idx="1"/>
          </p:nvPr>
        </p:nvSpPr>
        <p:spPr>
          <a:xfrm>
            <a:off x="5131709" y="964531"/>
            <a:ext cx="2275200" cy="823200"/>
          </a:xfrm>
          <a:prstGeom prst="rect">
            <a:avLst/>
          </a:prstGeom>
        </p:spPr>
        <p:txBody>
          <a:bodyPr spcFirstLastPara="1" wrap="square" lIns="91425" tIns="91425" rIns="91425" bIns="91425" anchor="t" anchorCtr="0">
            <a:noAutofit/>
          </a:bodyPr>
          <a:lstStyle>
            <a:lvl1pPr lvl="0" algn="r">
              <a:lnSpc>
                <a:spcPct val="100000"/>
              </a:lnSpc>
              <a:spcBef>
                <a:spcPts val="0"/>
              </a:spcBef>
              <a:spcAft>
                <a:spcPts val="0"/>
              </a:spcAft>
              <a:buClr>
                <a:schemeClr val="accent1"/>
              </a:buClr>
              <a:buSzPts val="1400"/>
              <a:buFont typeface="Roboto"/>
              <a:buNone/>
              <a:defRPr sz="1400">
                <a:solidFill>
                  <a:schemeClr val="accent1"/>
                </a:solidFill>
                <a:latin typeface="Roboto"/>
                <a:ea typeface="Roboto"/>
                <a:cs typeface="Roboto"/>
                <a:sym typeface="Roboto"/>
              </a:defRPr>
            </a:lvl1pPr>
            <a:lvl2pPr lvl="1">
              <a:spcBef>
                <a:spcPts val="1600"/>
              </a:spcBef>
              <a:spcAft>
                <a:spcPts val="0"/>
              </a:spcAft>
              <a:buClr>
                <a:schemeClr val="accent1"/>
              </a:buClr>
              <a:buSzPts val="1400"/>
              <a:buNone/>
              <a:defRPr>
                <a:solidFill>
                  <a:schemeClr val="accent1"/>
                </a:solidFill>
              </a:defRPr>
            </a:lvl2pPr>
            <a:lvl3pPr lvl="2">
              <a:spcBef>
                <a:spcPts val="1600"/>
              </a:spcBef>
              <a:spcAft>
                <a:spcPts val="0"/>
              </a:spcAft>
              <a:buClr>
                <a:schemeClr val="accent1"/>
              </a:buClr>
              <a:buSzPts val="1400"/>
              <a:buNone/>
              <a:defRPr>
                <a:solidFill>
                  <a:schemeClr val="accent1"/>
                </a:solidFill>
              </a:defRPr>
            </a:lvl3pPr>
            <a:lvl4pPr lvl="3">
              <a:spcBef>
                <a:spcPts val="1600"/>
              </a:spcBef>
              <a:spcAft>
                <a:spcPts val="0"/>
              </a:spcAft>
              <a:buClr>
                <a:schemeClr val="accent1"/>
              </a:buClr>
              <a:buSzPts val="1400"/>
              <a:buNone/>
              <a:defRPr>
                <a:solidFill>
                  <a:schemeClr val="accent1"/>
                </a:solidFill>
              </a:defRPr>
            </a:lvl4pPr>
            <a:lvl5pPr lvl="4">
              <a:spcBef>
                <a:spcPts val="1600"/>
              </a:spcBef>
              <a:spcAft>
                <a:spcPts val="0"/>
              </a:spcAft>
              <a:buClr>
                <a:schemeClr val="accent1"/>
              </a:buClr>
              <a:buSzPts val="1400"/>
              <a:buNone/>
              <a:defRPr>
                <a:solidFill>
                  <a:schemeClr val="accent1"/>
                </a:solidFill>
              </a:defRPr>
            </a:lvl5pPr>
            <a:lvl6pPr lvl="5">
              <a:spcBef>
                <a:spcPts val="1600"/>
              </a:spcBef>
              <a:spcAft>
                <a:spcPts val="0"/>
              </a:spcAft>
              <a:buClr>
                <a:schemeClr val="accent1"/>
              </a:buClr>
              <a:buSzPts val="1400"/>
              <a:buNone/>
              <a:defRPr>
                <a:solidFill>
                  <a:schemeClr val="accent1"/>
                </a:solidFill>
              </a:defRPr>
            </a:lvl6pPr>
            <a:lvl7pPr lvl="6">
              <a:spcBef>
                <a:spcPts val="1600"/>
              </a:spcBef>
              <a:spcAft>
                <a:spcPts val="0"/>
              </a:spcAft>
              <a:buClr>
                <a:schemeClr val="accent1"/>
              </a:buClr>
              <a:buSzPts val="1400"/>
              <a:buNone/>
              <a:defRPr>
                <a:solidFill>
                  <a:schemeClr val="accent1"/>
                </a:solidFill>
              </a:defRPr>
            </a:lvl7pPr>
            <a:lvl8pPr lvl="7">
              <a:spcBef>
                <a:spcPts val="1600"/>
              </a:spcBef>
              <a:spcAft>
                <a:spcPts val="0"/>
              </a:spcAft>
              <a:buClr>
                <a:schemeClr val="accent1"/>
              </a:buClr>
              <a:buSzPts val="1400"/>
              <a:buNone/>
              <a:defRPr>
                <a:solidFill>
                  <a:schemeClr val="accent1"/>
                </a:solidFill>
              </a:defRPr>
            </a:lvl8pPr>
            <a:lvl9pPr lvl="8">
              <a:spcBef>
                <a:spcPts val="1600"/>
              </a:spcBef>
              <a:spcAft>
                <a:spcPts val="1600"/>
              </a:spcAft>
              <a:buClr>
                <a:schemeClr val="accent1"/>
              </a:buClr>
              <a:buSzPts val="1400"/>
              <a:buNone/>
              <a:defRPr>
                <a:solidFill>
                  <a:schemeClr val="accent1"/>
                </a:solidFill>
              </a:defRPr>
            </a:lvl9pPr>
          </a:lstStyle>
          <a:p>
            <a:endParaRPr/>
          </a:p>
        </p:txBody>
      </p:sp>
      <p:sp>
        <p:nvSpPr>
          <p:cNvPr id="93" name="Google Shape;93;p14"/>
          <p:cNvSpPr txBox="1">
            <a:spLocks noGrp="1"/>
          </p:cNvSpPr>
          <p:nvPr>
            <p:ph type="subTitle" idx="2"/>
          </p:nvPr>
        </p:nvSpPr>
        <p:spPr>
          <a:xfrm>
            <a:off x="5131709" y="1984730"/>
            <a:ext cx="2275200" cy="823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accent1"/>
              </a:buClr>
              <a:buSzPts val="1400"/>
              <a:buFont typeface="Roboto"/>
              <a:buNone/>
              <a:defRPr sz="1400">
                <a:solidFill>
                  <a:schemeClr val="accent1"/>
                </a:solidFill>
                <a:latin typeface="Roboto"/>
                <a:ea typeface="Roboto"/>
                <a:cs typeface="Roboto"/>
                <a:sym typeface="Roboto"/>
              </a:defRPr>
            </a:lvl1pPr>
            <a:lvl2pPr lvl="1" rtl="0">
              <a:spcBef>
                <a:spcPts val="1600"/>
              </a:spcBef>
              <a:spcAft>
                <a:spcPts val="0"/>
              </a:spcAft>
              <a:buClr>
                <a:schemeClr val="accent1"/>
              </a:buClr>
              <a:buSzPts val="1400"/>
              <a:buNone/>
              <a:defRPr>
                <a:solidFill>
                  <a:schemeClr val="accent1"/>
                </a:solidFill>
              </a:defRPr>
            </a:lvl2pPr>
            <a:lvl3pPr lvl="2" rtl="0">
              <a:spcBef>
                <a:spcPts val="1600"/>
              </a:spcBef>
              <a:spcAft>
                <a:spcPts val="0"/>
              </a:spcAft>
              <a:buClr>
                <a:schemeClr val="accent1"/>
              </a:buClr>
              <a:buSzPts val="1400"/>
              <a:buNone/>
              <a:defRPr>
                <a:solidFill>
                  <a:schemeClr val="accent1"/>
                </a:solidFill>
              </a:defRPr>
            </a:lvl3pPr>
            <a:lvl4pPr lvl="3" rtl="0">
              <a:spcBef>
                <a:spcPts val="1600"/>
              </a:spcBef>
              <a:spcAft>
                <a:spcPts val="0"/>
              </a:spcAft>
              <a:buClr>
                <a:schemeClr val="accent1"/>
              </a:buClr>
              <a:buSzPts val="1400"/>
              <a:buNone/>
              <a:defRPr>
                <a:solidFill>
                  <a:schemeClr val="accent1"/>
                </a:solidFill>
              </a:defRPr>
            </a:lvl4pPr>
            <a:lvl5pPr lvl="4" rtl="0">
              <a:spcBef>
                <a:spcPts val="1600"/>
              </a:spcBef>
              <a:spcAft>
                <a:spcPts val="0"/>
              </a:spcAft>
              <a:buClr>
                <a:schemeClr val="accent1"/>
              </a:buClr>
              <a:buSzPts val="1400"/>
              <a:buNone/>
              <a:defRPr>
                <a:solidFill>
                  <a:schemeClr val="accent1"/>
                </a:solidFill>
              </a:defRPr>
            </a:lvl5pPr>
            <a:lvl6pPr lvl="5" rtl="0">
              <a:spcBef>
                <a:spcPts val="1600"/>
              </a:spcBef>
              <a:spcAft>
                <a:spcPts val="0"/>
              </a:spcAft>
              <a:buClr>
                <a:schemeClr val="accent1"/>
              </a:buClr>
              <a:buSzPts val="1400"/>
              <a:buNone/>
              <a:defRPr>
                <a:solidFill>
                  <a:schemeClr val="accent1"/>
                </a:solidFill>
              </a:defRPr>
            </a:lvl6pPr>
            <a:lvl7pPr lvl="6" rtl="0">
              <a:spcBef>
                <a:spcPts val="1600"/>
              </a:spcBef>
              <a:spcAft>
                <a:spcPts val="0"/>
              </a:spcAft>
              <a:buClr>
                <a:schemeClr val="accent1"/>
              </a:buClr>
              <a:buSzPts val="1400"/>
              <a:buNone/>
              <a:defRPr>
                <a:solidFill>
                  <a:schemeClr val="accent1"/>
                </a:solidFill>
              </a:defRPr>
            </a:lvl7pPr>
            <a:lvl8pPr lvl="7" rtl="0">
              <a:spcBef>
                <a:spcPts val="1600"/>
              </a:spcBef>
              <a:spcAft>
                <a:spcPts val="0"/>
              </a:spcAft>
              <a:buClr>
                <a:schemeClr val="accent1"/>
              </a:buClr>
              <a:buSzPts val="1400"/>
              <a:buNone/>
              <a:defRPr>
                <a:solidFill>
                  <a:schemeClr val="accent1"/>
                </a:solidFill>
              </a:defRPr>
            </a:lvl8pPr>
            <a:lvl9pPr lvl="8" rtl="0">
              <a:spcBef>
                <a:spcPts val="1600"/>
              </a:spcBef>
              <a:spcAft>
                <a:spcPts val="1600"/>
              </a:spcAft>
              <a:buClr>
                <a:schemeClr val="accent1"/>
              </a:buClr>
              <a:buSzPts val="1400"/>
              <a:buNone/>
              <a:defRPr>
                <a:solidFill>
                  <a:schemeClr val="accent1"/>
                </a:solidFill>
              </a:defRPr>
            </a:lvl9pPr>
          </a:lstStyle>
          <a:p>
            <a:endParaRPr/>
          </a:p>
        </p:txBody>
      </p:sp>
      <p:sp>
        <p:nvSpPr>
          <p:cNvPr id="94" name="Google Shape;94;p14"/>
          <p:cNvSpPr txBox="1">
            <a:spLocks noGrp="1"/>
          </p:cNvSpPr>
          <p:nvPr>
            <p:ph type="subTitle" idx="3"/>
          </p:nvPr>
        </p:nvSpPr>
        <p:spPr>
          <a:xfrm>
            <a:off x="5131709" y="3004553"/>
            <a:ext cx="2275200" cy="823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accent1"/>
              </a:buClr>
              <a:buSzPts val="1400"/>
              <a:buFont typeface="Roboto"/>
              <a:buNone/>
              <a:defRPr sz="1400">
                <a:solidFill>
                  <a:schemeClr val="accent1"/>
                </a:solidFill>
                <a:latin typeface="Roboto"/>
                <a:ea typeface="Roboto"/>
                <a:cs typeface="Roboto"/>
                <a:sym typeface="Roboto"/>
              </a:defRPr>
            </a:lvl1pPr>
            <a:lvl2pPr lvl="1" rtl="0">
              <a:spcBef>
                <a:spcPts val="1600"/>
              </a:spcBef>
              <a:spcAft>
                <a:spcPts val="0"/>
              </a:spcAft>
              <a:buClr>
                <a:schemeClr val="accent1"/>
              </a:buClr>
              <a:buSzPts val="1400"/>
              <a:buNone/>
              <a:defRPr>
                <a:solidFill>
                  <a:schemeClr val="accent1"/>
                </a:solidFill>
              </a:defRPr>
            </a:lvl2pPr>
            <a:lvl3pPr lvl="2" rtl="0">
              <a:spcBef>
                <a:spcPts val="1600"/>
              </a:spcBef>
              <a:spcAft>
                <a:spcPts val="0"/>
              </a:spcAft>
              <a:buClr>
                <a:schemeClr val="accent1"/>
              </a:buClr>
              <a:buSzPts val="1400"/>
              <a:buNone/>
              <a:defRPr>
                <a:solidFill>
                  <a:schemeClr val="accent1"/>
                </a:solidFill>
              </a:defRPr>
            </a:lvl3pPr>
            <a:lvl4pPr lvl="3" rtl="0">
              <a:spcBef>
                <a:spcPts val="1600"/>
              </a:spcBef>
              <a:spcAft>
                <a:spcPts val="0"/>
              </a:spcAft>
              <a:buClr>
                <a:schemeClr val="accent1"/>
              </a:buClr>
              <a:buSzPts val="1400"/>
              <a:buNone/>
              <a:defRPr>
                <a:solidFill>
                  <a:schemeClr val="accent1"/>
                </a:solidFill>
              </a:defRPr>
            </a:lvl4pPr>
            <a:lvl5pPr lvl="4" rtl="0">
              <a:spcBef>
                <a:spcPts val="1600"/>
              </a:spcBef>
              <a:spcAft>
                <a:spcPts val="0"/>
              </a:spcAft>
              <a:buClr>
                <a:schemeClr val="accent1"/>
              </a:buClr>
              <a:buSzPts val="1400"/>
              <a:buNone/>
              <a:defRPr>
                <a:solidFill>
                  <a:schemeClr val="accent1"/>
                </a:solidFill>
              </a:defRPr>
            </a:lvl5pPr>
            <a:lvl6pPr lvl="5" rtl="0">
              <a:spcBef>
                <a:spcPts val="1600"/>
              </a:spcBef>
              <a:spcAft>
                <a:spcPts val="0"/>
              </a:spcAft>
              <a:buClr>
                <a:schemeClr val="accent1"/>
              </a:buClr>
              <a:buSzPts val="1400"/>
              <a:buNone/>
              <a:defRPr>
                <a:solidFill>
                  <a:schemeClr val="accent1"/>
                </a:solidFill>
              </a:defRPr>
            </a:lvl6pPr>
            <a:lvl7pPr lvl="6" rtl="0">
              <a:spcBef>
                <a:spcPts val="1600"/>
              </a:spcBef>
              <a:spcAft>
                <a:spcPts val="0"/>
              </a:spcAft>
              <a:buClr>
                <a:schemeClr val="accent1"/>
              </a:buClr>
              <a:buSzPts val="1400"/>
              <a:buNone/>
              <a:defRPr>
                <a:solidFill>
                  <a:schemeClr val="accent1"/>
                </a:solidFill>
              </a:defRPr>
            </a:lvl7pPr>
            <a:lvl8pPr lvl="7" rtl="0">
              <a:spcBef>
                <a:spcPts val="1600"/>
              </a:spcBef>
              <a:spcAft>
                <a:spcPts val="0"/>
              </a:spcAft>
              <a:buClr>
                <a:schemeClr val="accent1"/>
              </a:buClr>
              <a:buSzPts val="1400"/>
              <a:buNone/>
              <a:defRPr>
                <a:solidFill>
                  <a:schemeClr val="accent1"/>
                </a:solidFill>
              </a:defRPr>
            </a:lvl8pPr>
            <a:lvl9pPr lvl="8" rtl="0">
              <a:spcBef>
                <a:spcPts val="1600"/>
              </a:spcBef>
              <a:spcAft>
                <a:spcPts val="1600"/>
              </a:spcAft>
              <a:buClr>
                <a:schemeClr val="accent1"/>
              </a:buClr>
              <a:buSzPts val="1400"/>
              <a:buNone/>
              <a:defRPr>
                <a:solidFill>
                  <a:schemeClr val="accent1"/>
                </a:solidFill>
              </a:defRPr>
            </a:lvl9pPr>
          </a:lstStyle>
          <a:p>
            <a:endParaRPr/>
          </a:p>
        </p:txBody>
      </p:sp>
      <p:sp>
        <p:nvSpPr>
          <p:cNvPr id="95" name="Google Shape;95;p14"/>
          <p:cNvSpPr txBox="1">
            <a:spLocks noGrp="1"/>
          </p:cNvSpPr>
          <p:nvPr>
            <p:ph type="subTitle" idx="4"/>
          </p:nvPr>
        </p:nvSpPr>
        <p:spPr>
          <a:xfrm>
            <a:off x="5131709" y="4024376"/>
            <a:ext cx="2275200" cy="823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accent1"/>
              </a:buClr>
              <a:buSzPts val="1400"/>
              <a:buFont typeface="Roboto"/>
              <a:buNone/>
              <a:defRPr sz="1400">
                <a:solidFill>
                  <a:schemeClr val="accent1"/>
                </a:solidFill>
                <a:latin typeface="Roboto"/>
                <a:ea typeface="Roboto"/>
                <a:cs typeface="Roboto"/>
                <a:sym typeface="Roboto"/>
              </a:defRPr>
            </a:lvl1pPr>
            <a:lvl2pPr lvl="1" rtl="0">
              <a:spcBef>
                <a:spcPts val="1600"/>
              </a:spcBef>
              <a:spcAft>
                <a:spcPts val="0"/>
              </a:spcAft>
              <a:buClr>
                <a:schemeClr val="accent1"/>
              </a:buClr>
              <a:buSzPts val="1400"/>
              <a:buNone/>
              <a:defRPr>
                <a:solidFill>
                  <a:schemeClr val="accent1"/>
                </a:solidFill>
              </a:defRPr>
            </a:lvl2pPr>
            <a:lvl3pPr lvl="2" rtl="0">
              <a:spcBef>
                <a:spcPts val="1600"/>
              </a:spcBef>
              <a:spcAft>
                <a:spcPts val="0"/>
              </a:spcAft>
              <a:buClr>
                <a:schemeClr val="accent1"/>
              </a:buClr>
              <a:buSzPts val="1400"/>
              <a:buNone/>
              <a:defRPr>
                <a:solidFill>
                  <a:schemeClr val="accent1"/>
                </a:solidFill>
              </a:defRPr>
            </a:lvl3pPr>
            <a:lvl4pPr lvl="3" rtl="0">
              <a:spcBef>
                <a:spcPts val="1600"/>
              </a:spcBef>
              <a:spcAft>
                <a:spcPts val="0"/>
              </a:spcAft>
              <a:buClr>
                <a:schemeClr val="accent1"/>
              </a:buClr>
              <a:buSzPts val="1400"/>
              <a:buNone/>
              <a:defRPr>
                <a:solidFill>
                  <a:schemeClr val="accent1"/>
                </a:solidFill>
              </a:defRPr>
            </a:lvl4pPr>
            <a:lvl5pPr lvl="4" rtl="0">
              <a:spcBef>
                <a:spcPts val="1600"/>
              </a:spcBef>
              <a:spcAft>
                <a:spcPts val="0"/>
              </a:spcAft>
              <a:buClr>
                <a:schemeClr val="accent1"/>
              </a:buClr>
              <a:buSzPts val="1400"/>
              <a:buNone/>
              <a:defRPr>
                <a:solidFill>
                  <a:schemeClr val="accent1"/>
                </a:solidFill>
              </a:defRPr>
            </a:lvl5pPr>
            <a:lvl6pPr lvl="5" rtl="0">
              <a:spcBef>
                <a:spcPts val="1600"/>
              </a:spcBef>
              <a:spcAft>
                <a:spcPts val="0"/>
              </a:spcAft>
              <a:buClr>
                <a:schemeClr val="accent1"/>
              </a:buClr>
              <a:buSzPts val="1400"/>
              <a:buNone/>
              <a:defRPr>
                <a:solidFill>
                  <a:schemeClr val="accent1"/>
                </a:solidFill>
              </a:defRPr>
            </a:lvl6pPr>
            <a:lvl7pPr lvl="6" rtl="0">
              <a:spcBef>
                <a:spcPts val="1600"/>
              </a:spcBef>
              <a:spcAft>
                <a:spcPts val="0"/>
              </a:spcAft>
              <a:buClr>
                <a:schemeClr val="accent1"/>
              </a:buClr>
              <a:buSzPts val="1400"/>
              <a:buNone/>
              <a:defRPr>
                <a:solidFill>
                  <a:schemeClr val="accent1"/>
                </a:solidFill>
              </a:defRPr>
            </a:lvl7pPr>
            <a:lvl8pPr lvl="7" rtl="0">
              <a:spcBef>
                <a:spcPts val="1600"/>
              </a:spcBef>
              <a:spcAft>
                <a:spcPts val="0"/>
              </a:spcAft>
              <a:buClr>
                <a:schemeClr val="accent1"/>
              </a:buClr>
              <a:buSzPts val="1400"/>
              <a:buNone/>
              <a:defRPr>
                <a:solidFill>
                  <a:schemeClr val="accent1"/>
                </a:solidFill>
              </a:defRPr>
            </a:lvl8pPr>
            <a:lvl9pPr lvl="8" rtl="0">
              <a:spcBef>
                <a:spcPts val="1600"/>
              </a:spcBef>
              <a:spcAft>
                <a:spcPts val="1600"/>
              </a:spcAft>
              <a:buClr>
                <a:schemeClr val="accent1"/>
              </a:buClr>
              <a:buSzPts val="1400"/>
              <a:buNone/>
              <a:defRPr>
                <a:solidFill>
                  <a:schemeClr val="accent1"/>
                </a:solidFill>
              </a:defRPr>
            </a:lvl9pPr>
          </a:lstStyle>
          <a:p>
            <a:endParaRPr/>
          </a:p>
        </p:txBody>
      </p:sp>
      <p:sp>
        <p:nvSpPr>
          <p:cNvPr id="96" name="Google Shape;96;p14"/>
          <p:cNvSpPr txBox="1">
            <a:spLocks noGrp="1"/>
          </p:cNvSpPr>
          <p:nvPr>
            <p:ph type="subTitle" idx="5"/>
          </p:nvPr>
        </p:nvSpPr>
        <p:spPr>
          <a:xfrm>
            <a:off x="5131709" y="601442"/>
            <a:ext cx="2275200" cy="536700"/>
          </a:xfrm>
          <a:prstGeom prst="rect">
            <a:avLst/>
          </a:prstGeom>
        </p:spPr>
        <p:txBody>
          <a:bodyPr spcFirstLastPara="1" wrap="square" lIns="91425" tIns="91425" rIns="91425" bIns="91425" anchor="t" anchorCtr="0">
            <a:noAutofit/>
          </a:bodyPr>
          <a:lstStyle>
            <a:lvl1pPr lvl="0" algn="r">
              <a:lnSpc>
                <a:spcPct val="100000"/>
              </a:lnSpc>
              <a:spcBef>
                <a:spcPts val="0"/>
              </a:spcBef>
              <a:spcAft>
                <a:spcPts val="0"/>
              </a:spcAft>
              <a:buClr>
                <a:schemeClr val="accent2"/>
              </a:buClr>
              <a:buSzPts val="1400"/>
              <a:buFont typeface="Nunito"/>
              <a:buNone/>
              <a:defRPr sz="1900" b="1">
                <a:solidFill>
                  <a:schemeClr val="accent2"/>
                </a:solidFill>
                <a:latin typeface="Oswald"/>
                <a:ea typeface="Oswald"/>
                <a:cs typeface="Oswald"/>
                <a:sym typeface="Oswald"/>
              </a:defRPr>
            </a:lvl1pPr>
            <a:lvl2pPr lvl="1">
              <a:lnSpc>
                <a:spcPct val="100000"/>
              </a:lnSpc>
              <a:spcBef>
                <a:spcPts val="1600"/>
              </a:spcBef>
              <a:spcAft>
                <a:spcPts val="0"/>
              </a:spcAft>
              <a:buClr>
                <a:schemeClr val="accent2"/>
              </a:buClr>
              <a:buSzPts val="1400"/>
              <a:buNone/>
              <a:defRPr>
                <a:solidFill>
                  <a:schemeClr val="accent2"/>
                </a:solidFill>
              </a:defRPr>
            </a:lvl2pPr>
            <a:lvl3pPr lvl="2">
              <a:lnSpc>
                <a:spcPct val="100000"/>
              </a:lnSpc>
              <a:spcBef>
                <a:spcPts val="1600"/>
              </a:spcBef>
              <a:spcAft>
                <a:spcPts val="0"/>
              </a:spcAft>
              <a:buClr>
                <a:schemeClr val="accent2"/>
              </a:buClr>
              <a:buSzPts val="1400"/>
              <a:buNone/>
              <a:defRPr>
                <a:solidFill>
                  <a:schemeClr val="accent2"/>
                </a:solidFill>
              </a:defRPr>
            </a:lvl3pPr>
            <a:lvl4pPr lvl="3">
              <a:lnSpc>
                <a:spcPct val="100000"/>
              </a:lnSpc>
              <a:spcBef>
                <a:spcPts val="1600"/>
              </a:spcBef>
              <a:spcAft>
                <a:spcPts val="0"/>
              </a:spcAft>
              <a:buClr>
                <a:schemeClr val="accent2"/>
              </a:buClr>
              <a:buSzPts val="1400"/>
              <a:buNone/>
              <a:defRPr>
                <a:solidFill>
                  <a:schemeClr val="accent2"/>
                </a:solidFill>
              </a:defRPr>
            </a:lvl4pPr>
            <a:lvl5pPr lvl="4">
              <a:lnSpc>
                <a:spcPct val="100000"/>
              </a:lnSpc>
              <a:spcBef>
                <a:spcPts val="1600"/>
              </a:spcBef>
              <a:spcAft>
                <a:spcPts val="0"/>
              </a:spcAft>
              <a:buClr>
                <a:schemeClr val="accent2"/>
              </a:buClr>
              <a:buSzPts val="1400"/>
              <a:buNone/>
              <a:defRPr>
                <a:solidFill>
                  <a:schemeClr val="accent2"/>
                </a:solidFill>
              </a:defRPr>
            </a:lvl5pPr>
            <a:lvl6pPr lvl="5">
              <a:lnSpc>
                <a:spcPct val="100000"/>
              </a:lnSpc>
              <a:spcBef>
                <a:spcPts val="1600"/>
              </a:spcBef>
              <a:spcAft>
                <a:spcPts val="0"/>
              </a:spcAft>
              <a:buClr>
                <a:schemeClr val="accent2"/>
              </a:buClr>
              <a:buSzPts val="1400"/>
              <a:buNone/>
              <a:defRPr>
                <a:solidFill>
                  <a:schemeClr val="accent2"/>
                </a:solidFill>
              </a:defRPr>
            </a:lvl6pPr>
            <a:lvl7pPr lvl="6">
              <a:lnSpc>
                <a:spcPct val="100000"/>
              </a:lnSpc>
              <a:spcBef>
                <a:spcPts val="1600"/>
              </a:spcBef>
              <a:spcAft>
                <a:spcPts val="0"/>
              </a:spcAft>
              <a:buClr>
                <a:schemeClr val="accent2"/>
              </a:buClr>
              <a:buSzPts val="1400"/>
              <a:buNone/>
              <a:defRPr>
                <a:solidFill>
                  <a:schemeClr val="accent2"/>
                </a:solidFill>
              </a:defRPr>
            </a:lvl7pPr>
            <a:lvl8pPr lvl="7">
              <a:lnSpc>
                <a:spcPct val="100000"/>
              </a:lnSpc>
              <a:spcBef>
                <a:spcPts val="1600"/>
              </a:spcBef>
              <a:spcAft>
                <a:spcPts val="0"/>
              </a:spcAft>
              <a:buClr>
                <a:schemeClr val="accent2"/>
              </a:buClr>
              <a:buSzPts val="1400"/>
              <a:buNone/>
              <a:defRPr>
                <a:solidFill>
                  <a:schemeClr val="accent2"/>
                </a:solidFill>
              </a:defRPr>
            </a:lvl8pPr>
            <a:lvl9pPr lvl="8">
              <a:lnSpc>
                <a:spcPct val="100000"/>
              </a:lnSpc>
              <a:spcBef>
                <a:spcPts val="1600"/>
              </a:spcBef>
              <a:spcAft>
                <a:spcPts val="1600"/>
              </a:spcAft>
              <a:buClr>
                <a:schemeClr val="accent2"/>
              </a:buClr>
              <a:buSzPts val="1400"/>
              <a:buNone/>
              <a:defRPr>
                <a:solidFill>
                  <a:schemeClr val="accent2"/>
                </a:solidFill>
              </a:defRPr>
            </a:lvl9pPr>
          </a:lstStyle>
          <a:p>
            <a:endParaRPr/>
          </a:p>
        </p:txBody>
      </p:sp>
      <p:sp>
        <p:nvSpPr>
          <p:cNvPr id="97" name="Google Shape;97;p14"/>
          <p:cNvSpPr txBox="1">
            <a:spLocks noGrp="1"/>
          </p:cNvSpPr>
          <p:nvPr>
            <p:ph type="subTitle" idx="6"/>
          </p:nvPr>
        </p:nvSpPr>
        <p:spPr>
          <a:xfrm>
            <a:off x="5131709" y="1621640"/>
            <a:ext cx="2275200" cy="536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accent2"/>
              </a:buClr>
              <a:buSzPts val="1400"/>
              <a:buFont typeface="Nunito"/>
              <a:buNone/>
              <a:defRPr sz="1900" b="1">
                <a:solidFill>
                  <a:schemeClr val="accent2"/>
                </a:solidFill>
                <a:latin typeface="Oswald"/>
                <a:ea typeface="Oswald"/>
                <a:cs typeface="Oswald"/>
                <a:sym typeface="Oswald"/>
              </a:defRPr>
            </a:lvl1pPr>
            <a:lvl2pPr lvl="1" rtl="0">
              <a:lnSpc>
                <a:spcPct val="100000"/>
              </a:lnSpc>
              <a:spcBef>
                <a:spcPts val="1600"/>
              </a:spcBef>
              <a:spcAft>
                <a:spcPts val="0"/>
              </a:spcAft>
              <a:buClr>
                <a:schemeClr val="accent2"/>
              </a:buClr>
              <a:buSzPts val="1400"/>
              <a:buNone/>
              <a:defRPr>
                <a:solidFill>
                  <a:schemeClr val="accent2"/>
                </a:solidFill>
              </a:defRPr>
            </a:lvl2pPr>
            <a:lvl3pPr lvl="2" rtl="0">
              <a:lnSpc>
                <a:spcPct val="100000"/>
              </a:lnSpc>
              <a:spcBef>
                <a:spcPts val="1600"/>
              </a:spcBef>
              <a:spcAft>
                <a:spcPts val="0"/>
              </a:spcAft>
              <a:buClr>
                <a:schemeClr val="accent2"/>
              </a:buClr>
              <a:buSzPts val="1400"/>
              <a:buNone/>
              <a:defRPr>
                <a:solidFill>
                  <a:schemeClr val="accent2"/>
                </a:solidFill>
              </a:defRPr>
            </a:lvl3pPr>
            <a:lvl4pPr lvl="3" rtl="0">
              <a:lnSpc>
                <a:spcPct val="100000"/>
              </a:lnSpc>
              <a:spcBef>
                <a:spcPts val="1600"/>
              </a:spcBef>
              <a:spcAft>
                <a:spcPts val="0"/>
              </a:spcAft>
              <a:buClr>
                <a:schemeClr val="accent2"/>
              </a:buClr>
              <a:buSzPts val="1400"/>
              <a:buNone/>
              <a:defRPr>
                <a:solidFill>
                  <a:schemeClr val="accent2"/>
                </a:solidFill>
              </a:defRPr>
            </a:lvl4pPr>
            <a:lvl5pPr lvl="4" rtl="0">
              <a:lnSpc>
                <a:spcPct val="100000"/>
              </a:lnSpc>
              <a:spcBef>
                <a:spcPts val="1600"/>
              </a:spcBef>
              <a:spcAft>
                <a:spcPts val="0"/>
              </a:spcAft>
              <a:buClr>
                <a:schemeClr val="accent2"/>
              </a:buClr>
              <a:buSzPts val="1400"/>
              <a:buNone/>
              <a:defRPr>
                <a:solidFill>
                  <a:schemeClr val="accent2"/>
                </a:solidFill>
              </a:defRPr>
            </a:lvl5pPr>
            <a:lvl6pPr lvl="5" rtl="0">
              <a:lnSpc>
                <a:spcPct val="100000"/>
              </a:lnSpc>
              <a:spcBef>
                <a:spcPts val="1600"/>
              </a:spcBef>
              <a:spcAft>
                <a:spcPts val="0"/>
              </a:spcAft>
              <a:buClr>
                <a:schemeClr val="accent2"/>
              </a:buClr>
              <a:buSzPts val="1400"/>
              <a:buNone/>
              <a:defRPr>
                <a:solidFill>
                  <a:schemeClr val="accent2"/>
                </a:solidFill>
              </a:defRPr>
            </a:lvl6pPr>
            <a:lvl7pPr lvl="6" rtl="0">
              <a:lnSpc>
                <a:spcPct val="100000"/>
              </a:lnSpc>
              <a:spcBef>
                <a:spcPts val="1600"/>
              </a:spcBef>
              <a:spcAft>
                <a:spcPts val="0"/>
              </a:spcAft>
              <a:buClr>
                <a:schemeClr val="accent2"/>
              </a:buClr>
              <a:buSzPts val="1400"/>
              <a:buNone/>
              <a:defRPr>
                <a:solidFill>
                  <a:schemeClr val="accent2"/>
                </a:solidFill>
              </a:defRPr>
            </a:lvl7pPr>
            <a:lvl8pPr lvl="7" rtl="0">
              <a:lnSpc>
                <a:spcPct val="100000"/>
              </a:lnSpc>
              <a:spcBef>
                <a:spcPts val="1600"/>
              </a:spcBef>
              <a:spcAft>
                <a:spcPts val="0"/>
              </a:spcAft>
              <a:buClr>
                <a:schemeClr val="accent2"/>
              </a:buClr>
              <a:buSzPts val="1400"/>
              <a:buNone/>
              <a:defRPr>
                <a:solidFill>
                  <a:schemeClr val="accent2"/>
                </a:solidFill>
              </a:defRPr>
            </a:lvl8pPr>
            <a:lvl9pPr lvl="8" rtl="0">
              <a:lnSpc>
                <a:spcPct val="100000"/>
              </a:lnSpc>
              <a:spcBef>
                <a:spcPts val="1600"/>
              </a:spcBef>
              <a:spcAft>
                <a:spcPts val="1600"/>
              </a:spcAft>
              <a:buClr>
                <a:schemeClr val="accent2"/>
              </a:buClr>
              <a:buSzPts val="1400"/>
              <a:buNone/>
              <a:defRPr>
                <a:solidFill>
                  <a:schemeClr val="accent2"/>
                </a:solidFill>
              </a:defRPr>
            </a:lvl9pPr>
          </a:lstStyle>
          <a:p>
            <a:endParaRPr/>
          </a:p>
        </p:txBody>
      </p:sp>
      <p:sp>
        <p:nvSpPr>
          <p:cNvPr id="98" name="Google Shape;98;p14"/>
          <p:cNvSpPr txBox="1">
            <a:spLocks noGrp="1"/>
          </p:cNvSpPr>
          <p:nvPr>
            <p:ph type="subTitle" idx="7"/>
          </p:nvPr>
        </p:nvSpPr>
        <p:spPr>
          <a:xfrm>
            <a:off x="5131709" y="2641464"/>
            <a:ext cx="2275200" cy="536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accent2"/>
              </a:buClr>
              <a:buSzPts val="1400"/>
              <a:buFont typeface="Nunito"/>
              <a:buNone/>
              <a:defRPr sz="1900" b="1">
                <a:solidFill>
                  <a:schemeClr val="accent2"/>
                </a:solidFill>
                <a:latin typeface="Oswald"/>
                <a:ea typeface="Oswald"/>
                <a:cs typeface="Oswald"/>
                <a:sym typeface="Oswald"/>
              </a:defRPr>
            </a:lvl1pPr>
            <a:lvl2pPr lvl="1" rtl="0">
              <a:lnSpc>
                <a:spcPct val="100000"/>
              </a:lnSpc>
              <a:spcBef>
                <a:spcPts val="1600"/>
              </a:spcBef>
              <a:spcAft>
                <a:spcPts val="0"/>
              </a:spcAft>
              <a:buClr>
                <a:schemeClr val="accent2"/>
              </a:buClr>
              <a:buSzPts val="1400"/>
              <a:buNone/>
              <a:defRPr>
                <a:solidFill>
                  <a:schemeClr val="accent2"/>
                </a:solidFill>
              </a:defRPr>
            </a:lvl2pPr>
            <a:lvl3pPr lvl="2" rtl="0">
              <a:lnSpc>
                <a:spcPct val="100000"/>
              </a:lnSpc>
              <a:spcBef>
                <a:spcPts val="1600"/>
              </a:spcBef>
              <a:spcAft>
                <a:spcPts val="0"/>
              </a:spcAft>
              <a:buClr>
                <a:schemeClr val="accent2"/>
              </a:buClr>
              <a:buSzPts val="1400"/>
              <a:buNone/>
              <a:defRPr>
                <a:solidFill>
                  <a:schemeClr val="accent2"/>
                </a:solidFill>
              </a:defRPr>
            </a:lvl3pPr>
            <a:lvl4pPr lvl="3" rtl="0">
              <a:lnSpc>
                <a:spcPct val="100000"/>
              </a:lnSpc>
              <a:spcBef>
                <a:spcPts val="1600"/>
              </a:spcBef>
              <a:spcAft>
                <a:spcPts val="0"/>
              </a:spcAft>
              <a:buClr>
                <a:schemeClr val="accent2"/>
              </a:buClr>
              <a:buSzPts val="1400"/>
              <a:buNone/>
              <a:defRPr>
                <a:solidFill>
                  <a:schemeClr val="accent2"/>
                </a:solidFill>
              </a:defRPr>
            </a:lvl4pPr>
            <a:lvl5pPr lvl="4" rtl="0">
              <a:lnSpc>
                <a:spcPct val="100000"/>
              </a:lnSpc>
              <a:spcBef>
                <a:spcPts val="1600"/>
              </a:spcBef>
              <a:spcAft>
                <a:spcPts val="0"/>
              </a:spcAft>
              <a:buClr>
                <a:schemeClr val="accent2"/>
              </a:buClr>
              <a:buSzPts val="1400"/>
              <a:buNone/>
              <a:defRPr>
                <a:solidFill>
                  <a:schemeClr val="accent2"/>
                </a:solidFill>
              </a:defRPr>
            </a:lvl5pPr>
            <a:lvl6pPr lvl="5" rtl="0">
              <a:lnSpc>
                <a:spcPct val="100000"/>
              </a:lnSpc>
              <a:spcBef>
                <a:spcPts val="1600"/>
              </a:spcBef>
              <a:spcAft>
                <a:spcPts val="0"/>
              </a:spcAft>
              <a:buClr>
                <a:schemeClr val="accent2"/>
              </a:buClr>
              <a:buSzPts val="1400"/>
              <a:buNone/>
              <a:defRPr>
                <a:solidFill>
                  <a:schemeClr val="accent2"/>
                </a:solidFill>
              </a:defRPr>
            </a:lvl6pPr>
            <a:lvl7pPr lvl="6" rtl="0">
              <a:lnSpc>
                <a:spcPct val="100000"/>
              </a:lnSpc>
              <a:spcBef>
                <a:spcPts val="1600"/>
              </a:spcBef>
              <a:spcAft>
                <a:spcPts val="0"/>
              </a:spcAft>
              <a:buClr>
                <a:schemeClr val="accent2"/>
              </a:buClr>
              <a:buSzPts val="1400"/>
              <a:buNone/>
              <a:defRPr>
                <a:solidFill>
                  <a:schemeClr val="accent2"/>
                </a:solidFill>
              </a:defRPr>
            </a:lvl7pPr>
            <a:lvl8pPr lvl="7" rtl="0">
              <a:lnSpc>
                <a:spcPct val="100000"/>
              </a:lnSpc>
              <a:spcBef>
                <a:spcPts val="1600"/>
              </a:spcBef>
              <a:spcAft>
                <a:spcPts val="0"/>
              </a:spcAft>
              <a:buClr>
                <a:schemeClr val="accent2"/>
              </a:buClr>
              <a:buSzPts val="1400"/>
              <a:buNone/>
              <a:defRPr>
                <a:solidFill>
                  <a:schemeClr val="accent2"/>
                </a:solidFill>
              </a:defRPr>
            </a:lvl8pPr>
            <a:lvl9pPr lvl="8" rtl="0">
              <a:lnSpc>
                <a:spcPct val="100000"/>
              </a:lnSpc>
              <a:spcBef>
                <a:spcPts val="1600"/>
              </a:spcBef>
              <a:spcAft>
                <a:spcPts val="1600"/>
              </a:spcAft>
              <a:buClr>
                <a:schemeClr val="accent2"/>
              </a:buClr>
              <a:buSzPts val="1400"/>
              <a:buNone/>
              <a:defRPr>
                <a:solidFill>
                  <a:schemeClr val="accent2"/>
                </a:solidFill>
              </a:defRPr>
            </a:lvl9pPr>
          </a:lstStyle>
          <a:p>
            <a:endParaRPr/>
          </a:p>
        </p:txBody>
      </p:sp>
      <p:sp>
        <p:nvSpPr>
          <p:cNvPr id="99" name="Google Shape;99;p14"/>
          <p:cNvSpPr txBox="1">
            <a:spLocks noGrp="1"/>
          </p:cNvSpPr>
          <p:nvPr>
            <p:ph type="subTitle" idx="8"/>
          </p:nvPr>
        </p:nvSpPr>
        <p:spPr>
          <a:xfrm>
            <a:off x="5131709" y="3661287"/>
            <a:ext cx="2275200" cy="536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accent2"/>
              </a:buClr>
              <a:buSzPts val="1400"/>
              <a:buFont typeface="Nunito"/>
              <a:buNone/>
              <a:defRPr sz="1900" b="1">
                <a:solidFill>
                  <a:schemeClr val="accent2"/>
                </a:solidFill>
                <a:latin typeface="Oswald"/>
                <a:ea typeface="Oswald"/>
                <a:cs typeface="Oswald"/>
                <a:sym typeface="Oswald"/>
              </a:defRPr>
            </a:lvl1pPr>
            <a:lvl2pPr lvl="1" rtl="0">
              <a:lnSpc>
                <a:spcPct val="100000"/>
              </a:lnSpc>
              <a:spcBef>
                <a:spcPts val="1600"/>
              </a:spcBef>
              <a:spcAft>
                <a:spcPts val="0"/>
              </a:spcAft>
              <a:buClr>
                <a:schemeClr val="accent2"/>
              </a:buClr>
              <a:buSzPts val="1400"/>
              <a:buNone/>
              <a:defRPr>
                <a:solidFill>
                  <a:schemeClr val="accent2"/>
                </a:solidFill>
              </a:defRPr>
            </a:lvl2pPr>
            <a:lvl3pPr lvl="2" rtl="0">
              <a:lnSpc>
                <a:spcPct val="100000"/>
              </a:lnSpc>
              <a:spcBef>
                <a:spcPts val="1600"/>
              </a:spcBef>
              <a:spcAft>
                <a:spcPts val="0"/>
              </a:spcAft>
              <a:buClr>
                <a:schemeClr val="accent2"/>
              </a:buClr>
              <a:buSzPts val="1400"/>
              <a:buNone/>
              <a:defRPr>
                <a:solidFill>
                  <a:schemeClr val="accent2"/>
                </a:solidFill>
              </a:defRPr>
            </a:lvl3pPr>
            <a:lvl4pPr lvl="3" rtl="0">
              <a:lnSpc>
                <a:spcPct val="100000"/>
              </a:lnSpc>
              <a:spcBef>
                <a:spcPts val="1600"/>
              </a:spcBef>
              <a:spcAft>
                <a:spcPts val="0"/>
              </a:spcAft>
              <a:buClr>
                <a:schemeClr val="accent2"/>
              </a:buClr>
              <a:buSzPts val="1400"/>
              <a:buNone/>
              <a:defRPr>
                <a:solidFill>
                  <a:schemeClr val="accent2"/>
                </a:solidFill>
              </a:defRPr>
            </a:lvl4pPr>
            <a:lvl5pPr lvl="4" rtl="0">
              <a:lnSpc>
                <a:spcPct val="100000"/>
              </a:lnSpc>
              <a:spcBef>
                <a:spcPts val="1600"/>
              </a:spcBef>
              <a:spcAft>
                <a:spcPts val="0"/>
              </a:spcAft>
              <a:buClr>
                <a:schemeClr val="accent2"/>
              </a:buClr>
              <a:buSzPts val="1400"/>
              <a:buNone/>
              <a:defRPr>
                <a:solidFill>
                  <a:schemeClr val="accent2"/>
                </a:solidFill>
              </a:defRPr>
            </a:lvl5pPr>
            <a:lvl6pPr lvl="5" rtl="0">
              <a:lnSpc>
                <a:spcPct val="100000"/>
              </a:lnSpc>
              <a:spcBef>
                <a:spcPts val="1600"/>
              </a:spcBef>
              <a:spcAft>
                <a:spcPts val="0"/>
              </a:spcAft>
              <a:buClr>
                <a:schemeClr val="accent2"/>
              </a:buClr>
              <a:buSzPts val="1400"/>
              <a:buNone/>
              <a:defRPr>
                <a:solidFill>
                  <a:schemeClr val="accent2"/>
                </a:solidFill>
              </a:defRPr>
            </a:lvl6pPr>
            <a:lvl7pPr lvl="6" rtl="0">
              <a:lnSpc>
                <a:spcPct val="100000"/>
              </a:lnSpc>
              <a:spcBef>
                <a:spcPts val="1600"/>
              </a:spcBef>
              <a:spcAft>
                <a:spcPts val="0"/>
              </a:spcAft>
              <a:buClr>
                <a:schemeClr val="accent2"/>
              </a:buClr>
              <a:buSzPts val="1400"/>
              <a:buNone/>
              <a:defRPr>
                <a:solidFill>
                  <a:schemeClr val="accent2"/>
                </a:solidFill>
              </a:defRPr>
            </a:lvl7pPr>
            <a:lvl8pPr lvl="7" rtl="0">
              <a:lnSpc>
                <a:spcPct val="100000"/>
              </a:lnSpc>
              <a:spcBef>
                <a:spcPts val="1600"/>
              </a:spcBef>
              <a:spcAft>
                <a:spcPts val="0"/>
              </a:spcAft>
              <a:buClr>
                <a:schemeClr val="accent2"/>
              </a:buClr>
              <a:buSzPts val="1400"/>
              <a:buNone/>
              <a:defRPr>
                <a:solidFill>
                  <a:schemeClr val="accent2"/>
                </a:solidFill>
              </a:defRPr>
            </a:lvl8pPr>
            <a:lvl9pPr lvl="8" rtl="0">
              <a:lnSpc>
                <a:spcPct val="100000"/>
              </a:lnSpc>
              <a:spcBef>
                <a:spcPts val="1600"/>
              </a:spcBef>
              <a:spcAft>
                <a:spcPts val="1600"/>
              </a:spcAft>
              <a:buClr>
                <a:schemeClr val="accent2"/>
              </a:buClr>
              <a:buSzPts val="1400"/>
              <a:buNone/>
              <a:defRPr>
                <a:solidFill>
                  <a:schemeClr val="accent2"/>
                </a:solidFill>
              </a:defRPr>
            </a:lvl9pPr>
          </a:lstStyle>
          <a:p>
            <a:endParaRPr/>
          </a:p>
        </p:txBody>
      </p:sp>
      <p:sp>
        <p:nvSpPr>
          <p:cNvPr id="100" name="Google Shape;100;p14"/>
          <p:cNvSpPr txBox="1">
            <a:spLocks noGrp="1"/>
          </p:cNvSpPr>
          <p:nvPr>
            <p:ph type="title" hasCustomPrompt="1"/>
          </p:nvPr>
        </p:nvSpPr>
        <p:spPr>
          <a:xfrm>
            <a:off x="7335680" y="724080"/>
            <a:ext cx="983700" cy="5367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4"/>
              </a:buClr>
              <a:buSzPts val="3500"/>
              <a:buFont typeface="Oswald"/>
              <a:buNone/>
              <a:defRPr sz="3500">
                <a:solidFill>
                  <a:schemeClr val="accent2"/>
                </a:solidFill>
                <a:latin typeface="Oswald"/>
                <a:ea typeface="Oswald"/>
                <a:cs typeface="Oswald"/>
                <a:sym typeface="Oswald"/>
              </a:defRPr>
            </a:lvl1pPr>
            <a:lvl2pPr lvl="1" algn="ctr" rtl="0">
              <a:spcBef>
                <a:spcPts val="0"/>
              </a:spcBef>
              <a:spcAft>
                <a:spcPts val="0"/>
              </a:spcAft>
              <a:buClr>
                <a:schemeClr val="accent4"/>
              </a:buClr>
              <a:buSzPts val="3500"/>
              <a:buFont typeface="Oswald"/>
              <a:buNone/>
              <a:defRPr sz="3500">
                <a:solidFill>
                  <a:schemeClr val="accent4"/>
                </a:solidFill>
                <a:latin typeface="Oswald"/>
                <a:ea typeface="Oswald"/>
                <a:cs typeface="Oswald"/>
                <a:sym typeface="Oswald"/>
              </a:defRPr>
            </a:lvl2pPr>
            <a:lvl3pPr lvl="2" algn="ctr" rtl="0">
              <a:spcBef>
                <a:spcPts val="0"/>
              </a:spcBef>
              <a:spcAft>
                <a:spcPts val="0"/>
              </a:spcAft>
              <a:buClr>
                <a:schemeClr val="accent4"/>
              </a:buClr>
              <a:buSzPts val="3500"/>
              <a:buFont typeface="Oswald"/>
              <a:buNone/>
              <a:defRPr sz="3500">
                <a:solidFill>
                  <a:schemeClr val="accent4"/>
                </a:solidFill>
                <a:latin typeface="Oswald"/>
                <a:ea typeface="Oswald"/>
                <a:cs typeface="Oswald"/>
                <a:sym typeface="Oswald"/>
              </a:defRPr>
            </a:lvl3pPr>
            <a:lvl4pPr lvl="3" algn="ctr" rtl="0">
              <a:spcBef>
                <a:spcPts val="0"/>
              </a:spcBef>
              <a:spcAft>
                <a:spcPts val="0"/>
              </a:spcAft>
              <a:buClr>
                <a:schemeClr val="accent4"/>
              </a:buClr>
              <a:buSzPts val="3500"/>
              <a:buFont typeface="Oswald"/>
              <a:buNone/>
              <a:defRPr sz="3500">
                <a:solidFill>
                  <a:schemeClr val="accent4"/>
                </a:solidFill>
                <a:latin typeface="Oswald"/>
                <a:ea typeface="Oswald"/>
                <a:cs typeface="Oswald"/>
                <a:sym typeface="Oswald"/>
              </a:defRPr>
            </a:lvl4pPr>
            <a:lvl5pPr lvl="4" algn="ctr" rtl="0">
              <a:spcBef>
                <a:spcPts val="0"/>
              </a:spcBef>
              <a:spcAft>
                <a:spcPts val="0"/>
              </a:spcAft>
              <a:buClr>
                <a:schemeClr val="accent4"/>
              </a:buClr>
              <a:buSzPts val="3500"/>
              <a:buFont typeface="Oswald"/>
              <a:buNone/>
              <a:defRPr sz="3500">
                <a:solidFill>
                  <a:schemeClr val="accent4"/>
                </a:solidFill>
                <a:latin typeface="Oswald"/>
                <a:ea typeface="Oswald"/>
                <a:cs typeface="Oswald"/>
                <a:sym typeface="Oswald"/>
              </a:defRPr>
            </a:lvl5pPr>
            <a:lvl6pPr lvl="5" algn="ctr" rtl="0">
              <a:spcBef>
                <a:spcPts val="0"/>
              </a:spcBef>
              <a:spcAft>
                <a:spcPts val="0"/>
              </a:spcAft>
              <a:buClr>
                <a:schemeClr val="accent4"/>
              </a:buClr>
              <a:buSzPts val="3500"/>
              <a:buFont typeface="Oswald"/>
              <a:buNone/>
              <a:defRPr sz="3500">
                <a:solidFill>
                  <a:schemeClr val="accent4"/>
                </a:solidFill>
                <a:latin typeface="Oswald"/>
                <a:ea typeface="Oswald"/>
                <a:cs typeface="Oswald"/>
                <a:sym typeface="Oswald"/>
              </a:defRPr>
            </a:lvl6pPr>
            <a:lvl7pPr lvl="6" algn="ctr" rtl="0">
              <a:spcBef>
                <a:spcPts val="0"/>
              </a:spcBef>
              <a:spcAft>
                <a:spcPts val="0"/>
              </a:spcAft>
              <a:buClr>
                <a:schemeClr val="accent4"/>
              </a:buClr>
              <a:buSzPts val="3500"/>
              <a:buFont typeface="Oswald"/>
              <a:buNone/>
              <a:defRPr sz="3500">
                <a:solidFill>
                  <a:schemeClr val="accent4"/>
                </a:solidFill>
                <a:latin typeface="Oswald"/>
                <a:ea typeface="Oswald"/>
                <a:cs typeface="Oswald"/>
                <a:sym typeface="Oswald"/>
              </a:defRPr>
            </a:lvl7pPr>
            <a:lvl8pPr lvl="7" algn="ctr" rtl="0">
              <a:spcBef>
                <a:spcPts val="0"/>
              </a:spcBef>
              <a:spcAft>
                <a:spcPts val="0"/>
              </a:spcAft>
              <a:buClr>
                <a:schemeClr val="accent4"/>
              </a:buClr>
              <a:buSzPts val="3500"/>
              <a:buFont typeface="Oswald"/>
              <a:buNone/>
              <a:defRPr sz="3500">
                <a:solidFill>
                  <a:schemeClr val="accent4"/>
                </a:solidFill>
                <a:latin typeface="Oswald"/>
                <a:ea typeface="Oswald"/>
                <a:cs typeface="Oswald"/>
                <a:sym typeface="Oswald"/>
              </a:defRPr>
            </a:lvl8pPr>
            <a:lvl9pPr lvl="8" algn="ctr" rtl="0">
              <a:spcBef>
                <a:spcPts val="0"/>
              </a:spcBef>
              <a:spcAft>
                <a:spcPts val="0"/>
              </a:spcAft>
              <a:buClr>
                <a:schemeClr val="accent4"/>
              </a:buClr>
              <a:buSzPts val="3500"/>
              <a:buFont typeface="Oswald"/>
              <a:buNone/>
              <a:defRPr sz="3500">
                <a:solidFill>
                  <a:schemeClr val="accent4"/>
                </a:solidFill>
                <a:latin typeface="Oswald"/>
                <a:ea typeface="Oswald"/>
                <a:cs typeface="Oswald"/>
                <a:sym typeface="Oswald"/>
              </a:defRPr>
            </a:lvl9pPr>
          </a:lstStyle>
          <a:p>
            <a:r>
              <a:t>xx%</a:t>
            </a:r>
          </a:p>
        </p:txBody>
      </p:sp>
      <p:sp>
        <p:nvSpPr>
          <p:cNvPr id="101" name="Google Shape;101;p14"/>
          <p:cNvSpPr txBox="1">
            <a:spLocks noGrp="1"/>
          </p:cNvSpPr>
          <p:nvPr>
            <p:ph type="title" idx="9" hasCustomPrompt="1"/>
          </p:nvPr>
        </p:nvSpPr>
        <p:spPr>
          <a:xfrm>
            <a:off x="7366980" y="1747388"/>
            <a:ext cx="983700" cy="5367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4"/>
              </a:buClr>
              <a:buSzPts val="3500"/>
              <a:buFont typeface="Oswald"/>
              <a:buNone/>
              <a:defRPr sz="3500">
                <a:solidFill>
                  <a:schemeClr val="accent2"/>
                </a:solidFill>
                <a:latin typeface="Oswald"/>
                <a:ea typeface="Oswald"/>
                <a:cs typeface="Oswald"/>
                <a:sym typeface="Oswald"/>
              </a:defRPr>
            </a:lvl1pPr>
            <a:lvl2pPr lvl="1" algn="ctr" rtl="0">
              <a:spcBef>
                <a:spcPts val="0"/>
              </a:spcBef>
              <a:spcAft>
                <a:spcPts val="0"/>
              </a:spcAft>
              <a:buClr>
                <a:schemeClr val="accent4"/>
              </a:buClr>
              <a:buSzPts val="3500"/>
              <a:buFont typeface="Oswald"/>
              <a:buNone/>
              <a:defRPr sz="3500">
                <a:solidFill>
                  <a:schemeClr val="accent4"/>
                </a:solidFill>
                <a:latin typeface="Oswald"/>
                <a:ea typeface="Oswald"/>
                <a:cs typeface="Oswald"/>
                <a:sym typeface="Oswald"/>
              </a:defRPr>
            </a:lvl2pPr>
            <a:lvl3pPr lvl="2" algn="ctr" rtl="0">
              <a:spcBef>
                <a:spcPts val="0"/>
              </a:spcBef>
              <a:spcAft>
                <a:spcPts val="0"/>
              </a:spcAft>
              <a:buClr>
                <a:schemeClr val="accent4"/>
              </a:buClr>
              <a:buSzPts val="3500"/>
              <a:buFont typeface="Oswald"/>
              <a:buNone/>
              <a:defRPr sz="3500">
                <a:solidFill>
                  <a:schemeClr val="accent4"/>
                </a:solidFill>
                <a:latin typeface="Oswald"/>
                <a:ea typeface="Oswald"/>
                <a:cs typeface="Oswald"/>
                <a:sym typeface="Oswald"/>
              </a:defRPr>
            </a:lvl3pPr>
            <a:lvl4pPr lvl="3" algn="ctr" rtl="0">
              <a:spcBef>
                <a:spcPts val="0"/>
              </a:spcBef>
              <a:spcAft>
                <a:spcPts val="0"/>
              </a:spcAft>
              <a:buClr>
                <a:schemeClr val="accent4"/>
              </a:buClr>
              <a:buSzPts val="3500"/>
              <a:buFont typeface="Oswald"/>
              <a:buNone/>
              <a:defRPr sz="3500">
                <a:solidFill>
                  <a:schemeClr val="accent4"/>
                </a:solidFill>
                <a:latin typeface="Oswald"/>
                <a:ea typeface="Oswald"/>
                <a:cs typeface="Oswald"/>
                <a:sym typeface="Oswald"/>
              </a:defRPr>
            </a:lvl4pPr>
            <a:lvl5pPr lvl="4" algn="ctr" rtl="0">
              <a:spcBef>
                <a:spcPts val="0"/>
              </a:spcBef>
              <a:spcAft>
                <a:spcPts val="0"/>
              </a:spcAft>
              <a:buClr>
                <a:schemeClr val="accent4"/>
              </a:buClr>
              <a:buSzPts val="3500"/>
              <a:buFont typeface="Oswald"/>
              <a:buNone/>
              <a:defRPr sz="3500">
                <a:solidFill>
                  <a:schemeClr val="accent4"/>
                </a:solidFill>
                <a:latin typeface="Oswald"/>
                <a:ea typeface="Oswald"/>
                <a:cs typeface="Oswald"/>
                <a:sym typeface="Oswald"/>
              </a:defRPr>
            </a:lvl5pPr>
            <a:lvl6pPr lvl="5" algn="ctr" rtl="0">
              <a:spcBef>
                <a:spcPts val="0"/>
              </a:spcBef>
              <a:spcAft>
                <a:spcPts val="0"/>
              </a:spcAft>
              <a:buClr>
                <a:schemeClr val="accent4"/>
              </a:buClr>
              <a:buSzPts val="3500"/>
              <a:buFont typeface="Oswald"/>
              <a:buNone/>
              <a:defRPr sz="3500">
                <a:solidFill>
                  <a:schemeClr val="accent4"/>
                </a:solidFill>
                <a:latin typeface="Oswald"/>
                <a:ea typeface="Oswald"/>
                <a:cs typeface="Oswald"/>
                <a:sym typeface="Oswald"/>
              </a:defRPr>
            </a:lvl6pPr>
            <a:lvl7pPr lvl="6" algn="ctr" rtl="0">
              <a:spcBef>
                <a:spcPts val="0"/>
              </a:spcBef>
              <a:spcAft>
                <a:spcPts val="0"/>
              </a:spcAft>
              <a:buClr>
                <a:schemeClr val="accent4"/>
              </a:buClr>
              <a:buSzPts val="3500"/>
              <a:buFont typeface="Oswald"/>
              <a:buNone/>
              <a:defRPr sz="3500">
                <a:solidFill>
                  <a:schemeClr val="accent4"/>
                </a:solidFill>
                <a:latin typeface="Oswald"/>
                <a:ea typeface="Oswald"/>
                <a:cs typeface="Oswald"/>
                <a:sym typeface="Oswald"/>
              </a:defRPr>
            </a:lvl7pPr>
            <a:lvl8pPr lvl="7" algn="ctr" rtl="0">
              <a:spcBef>
                <a:spcPts val="0"/>
              </a:spcBef>
              <a:spcAft>
                <a:spcPts val="0"/>
              </a:spcAft>
              <a:buClr>
                <a:schemeClr val="accent4"/>
              </a:buClr>
              <a:buSzPts val="3500"/>
              <a:buFont typeface="Oswald"/>
              <a:buNone/>
              <a:defRPr sz="3500">
                <a:solidFill>
                  <a:schemeClr val="accent4"/>
                </a:solidFill>
                <a:latin typeface="Oswald"/>
                <a:ea typeface="Oswald"/>
                <a:cs typeface="Oswald"/>
                <a:sym typeface="Oswald"/>
              </a:defRPr>
            </a:lvl8pPr>
            <a:lvl9pPr lvl="8" algn="ctr" rtl="0">
              <a:spcBef>
                <a:spcPts val="0"/>
              </a:spcBef>
              <a:spcAft>
                <a:spcPts val="0"/>
              </a:spcAft>
              <a:buClr>
                <a:schemeClr val="accent4"/>
              </a:buClr>
              <a:buSzPts val="3500"/>
              <a:buFont typeface="Oswald"/>
              <a:buNone/>
              <a:defRPr sz="3500">
                <a:solidFill>
                  <a:schemeClr val="accent4"/>
                </a:solidFill>
                <a:latin typeface="Oswald"/>
                <a:ea typeface="Oswald"/>
                <a:cs typeface="Oswald"/>
                <a:sym typeface="Oswald"/>
              </a:defRPr>
            </a:lvl9pPr>
          </a:lstStyle>
          <a:p>
            <a:r>
              <a:t>xx%</a:t>
            </a:r>
          </a:p>
        </p:txBody>
      </p:sp>
      <p:sp>
        <p:nvSpPr>
          <p:cNvPr id="102" name="Google Shape;102;p14"/>
          <p:cNvSpPr txBox="1">
            <a:spLocks noGrp="1"/>
          </p:cNvSpPr>
          <p:nvPr>
            <p:ph type="title" idx="13" hasCustomPrompt="1"/>
          </p:nvPr>
        </p:nvSpPr>
        <p:spPr>
          <a:xfrm>
            <a:off x="7366976" y="2770307"/>
            <a:ext cx="983700" cy="5367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4"/>
              </a:buClr>
              <a:buSzPts val="3500"/>
              <a:buFont typeface="Oswald"/>
              <a:buNone/>
              <a:defRPr sz="3500">
                <a:solidFill>
                  <a:schemeClr val="accent2"/>
                </a:solidFill>
                <a:latin typeface="Oswald"/>
                <a:ea typeface="Oswald"/>
                <a:cs typeface="Oswald"/>
                <a:sym typeface="Oswald"/>
              </a:defRPr>
            </a:lvl1pPr>
            <a:lvl2pPr lvl="1" algn="ctr" rtl="0">
              <a:spcBef>
                <a:spcPts val="0"/>
              </a:spcBef>
              <a:spcAft>
                <a:spcPts val="0"/>
              </a:spcAft>
              <a:buClr>
                <a:schemeClr val="accent4"/>
              </a:buClr>
              <a:buSzPts val="3500"/>
              <a:buFont typeface="Oswald"/>
              <a:buNone/>
              <a:defRPr sz="3500">
                <a:solidFill>
                  <a:schemeClr val="accent4"/>
                </a:solidFill>
                <a:latin typeface="Oswald"/>
                <a:ea typeface="Oswald"/>
                <a:cs typeface="Oswald"/>
                <a:sym typeface="Oswald"/>
              </a:defRPr>
            </a:lvl2pPr>
            <a:lvl3pPr lvl="2" algn="ctr" rtl="0">
              <a:spcBef>
                <a:spcPts val="0"/>
              </a:spcBef>
              <a:spcAft>
                <a:spcPts val="0"/>
              </a:spcAft>
              <a:buClr>
                <a:schemeClr val="accent4"/>
              </a:buClr>
              <a:buSzPts val="3500"/>
              <a:buFont typeface="Oswald"/>
              <a:buNone/>
              <a:defRPr sz="3500">
                <a:solidFill>
                  <a:schemeClr val="accent4"/>
                </a:solidFill>
                <a:latin typeface="Oswald"/>
                <a:ea typeface="Oswald"/>
                <a:cs typeface="Oswald"/>
                <a:sym typeface="Oswald"/>
              </a:defRPr>
            </a:lvl3pPr>
            <a:lvl4pPr lvl="3" algn="ctr" rtl="0">
              <a:spcBef>
                <a:spcPts val="0"/>
              </a:spcBef>
              <a:spcAft>
                <a:spcPts val="0"/>
              </a:spcAft>
              <a:buClr>
                <a:schemeClr val="accent4"/>
              </a:buClr>
              <a:buSzPts val="3500"/>
              <a:buFont typeface="Oswald"/>
              <a:buNone/>
              <a:defRPr sz="3500">
                <a:solidFill>
                  <a:schemeClr val="accent4"/>
                </a:solidFill>
                <a:latin typeface="Oswald"/>
                <a:ea typeface="Oswald"/>
                <a:cs typeface="Oswald"/>
                <a:sym typeface="Oswald"/>
              </a:defRPr>
            </a:lvl4pPr>
            <a:lvl5pPr lvl="4" algn="ctr" rtl="0">
              <a:spcBef>
                <a:spcPts val="0"/>
              </a:spcBef>
              <a:spcAft>
                <a:spcPts val="0"/>
              </a:spcAft>
              <a:buClr>
                <a:schemeClr val="accent4"/>
              </a:buClr>
              <a:buSzPts val="3500"/>
              <a:buFont typeface="Oswald"/>
              <a:buNone/>
              <a:defRPr sz="3500">
                <a:solidFill>
                  <a:schemeClr val="accent4"/>
                </a:solidFill>
                <a:latin typeface="Oswald"/>
                <a:ea typeface="Oswald"/>
                <a:cs typeface="Oswald"/>
                <a:sym typeface="Oswald"/>
              </a:defRPr>
            </a:lvl5pPr>
            <a:lvl6pPr lvl="5" algn="ctr" rtl="0">
              <a:spcBef>
                <a:spcPts val="0"/>
              </a:spcBef>
              <a:spcAft>
                <a:spcPts val="0"/>
              </a:spcAft>
              <a:buClr>
                <a:schemeClr val="accent4"/>
              </a:buClr>
              <a:buSzPts val="3500"/>
              <a:buFont typeface="Oswald"/>
              <a:buNone/>
              <a:defRPr sz="3500">
                <a:solidFill>
                  <a:schemeClr val="accent4"/>
                </a:solidFill>
                <a:latin typeface="Oswald"/>
                <a:ea typeface="Oswald"/>
                <a:cs typeface="Oswald"/>
                <a:sym typeface="Oswald"/>
              </a:defRPr>
            </a:lvl6pPr>
            <a:lvl7pPr lvl="6" algn="ctr" rtl="0">
              <a:spcBef>
                <a:spcPts val="0"/>
              </a:spcBef>
              <a:spcAft>
                <a:spcPts val="0"/>
              </a:spcAft>
              <a:buClr>
                <a:schemeClr val="accent4"/>
              </a:buClr>
              <a:buSzPts val="3500"/>
              <a:buFont typeface="Oswald"/>
              <a:buNone/>
              <a:defRPr sz="3500">
                <a:solidFill>
                  <a:schemeClr val="accent4"/>
                </a:solidFill>
                <a:latin typeface="Oswald"/>
                <a:ea typeface="Oswald"/>
                <a:cs typeface="Oswald"/>
                <a:sym typeface="Oswald"/>
              </a:defRPr>
            </a:lvl7pPr>
            <a:lvl8pPr lvl="7" algn="ctr" rtl="0">
              <a:spcBef>
                <a:spcPts val="0"/>
              </a:spcBef>
              <a:spcAft>
                <a:spcPts val="0"/>
              </a:spcAft>
              <a:buClr>
                <a:schemeClr val="accent4"/>
              </a:buClr>
              <a:buSzPts val="3500"/>
              <a:buFont typeface="Oswald"/>
              <a:buNone/>
              <a:defRPr sz="3500">
                <a:solidFill>
                  <a:schemeClr val="accent4"/>
                </a:solidFill>
                <a:latin typeface="Oswald"/>
                <a:ea typeface="Oswald"/>
                <a:cs typeface="Oswald"/>
                <a:sym typeface="Oswald"/>
              </a:defRPr>
            </a:lvl8pPr>
            <a:lvl9pPr lvl="8" algn="ctr" rtl="0">
              <a:spcBef>
                <a:spcPts val="0"/>
              </a:spcBef>
              <a:spcAft>
                <a:spcPts val="0"/>
              </a:spcAft>
              <a:buClr>
                <a:schemeClr val="accent4"/>
              </a:buClr>
              <a:buSzPts val="3500"/>
              <a:buFont typeface="Oswald"/>
              <a:buNone/>
              <a:defRPr sz="3500">
                <a:solidFill>
                  <a:schemeClr val="accent4"/>
                </a:solidFill>
                <a:latin typeface="Oswald"/>
                <a:ea typeface="Oswald"/>
                <a:cs typeface="Oswald"/>
                <a:sym typeface="Oswald"/>
              </a:defRPr>
            </a:lvl9pPr>
          </a:lstStyle>
          <a:p>
            <a:r>
              <a:t>xx%</a:t>
            </a:r>
          </a:p>
        </p:txBody>
      </p:sp>
      <p:sp>
        <p:nvSpPr>
          <p:cNvPr id="103" name="Google Shape;103;p14"/>
          <p:cNvSpPr txBox="1">
            <a:spLocks noGrp="1"/>
          </p:cNvSpPr>
          <p:nvPr>
            <p:ph type="title" idx="14" hasCustomPrompt="1"/>
          </p:nvPr>
        </p:nvSpPr>
        <p:spPr>
          <a:xfrm>
            <a:off x="7366976" y="3809940"/>
            <a:ext cx="983700" cy="5367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4"/>
              </a:buClr>
              <a:buSzPts val="3500"/>
              <a:buFont typeface="Oswald"/>
              <a:buNone/>
              <a:defRPr sz="3500">
                <a:solidFill>
                  <a:schemeClr val="accent2"/>
                </a:solidFill>
                <a:latin typeface="Oswald"/>
                <a:ea typeface="Oswald"/>
                <a:cs typeface="Oswald"/>
                <a:sym typeface="Oswald"/>
              </a:defRPr>
            </a:lvl1pPr>
            <a:lvl2pPr lvl="1" algn="ctr" rtl="0">
              <a:spcBef>
                <a:spcPts val="0"/>
              </a:spcBef>
              <a:spcAft>
                <a:spcPts val="0"/>
              </a:spcAft>
              <a:buClr>
                <a:schemeClr val="accent4"/>
              </a:buClr>
              <a:buSzPts val="3500"/>
              <a:buFont typeface="Oswald"/>
              <a:buNone/>
              <a:defRPr sz="3500">
                <a:solidFill>
                  <a:schemeClr val="accent4"/>
                </a:solidFill>
                <a:latin typeface="Oswald"/>
                <a:ea typeface="Oswald"/>
                <a:cs typeface="Oswald"/>
                <a:sym typeface="Oswald"/>
              </a:defRPr>
            </a:lvl2pPr>
            <a:lvl3pPr lvl="2" algn="ctr" rtl="0">
              <a:spcBef>
                <a:spcPts val="0"/>
              </a:spcBef>
              <a:spcAft>
                <a:spcPts val="0"/>
              </a:spcAft>
              <a:buClr>
                <a:schemeClr val="accent4"/>
              </a:buClr>
              <a:buSzPts val="3500"/>
              <a:buFont typeface="Oswald"/>
              <a:buNone/>
              <a:defRPr sz="3500">
                <a:solidFill>
                  <a:schemeClr val="accent4"/>
                </a:solidFill>
                <a:latin typeface="Oswald"/>
                <a:ea typeface="Oswald"/>
                <a:cs typeface="Oswald"/>
                <a:sym typeface="Oswald"/>
              </a:defRPr>
            </a:lvl3pPr>
            <a:lvl4pPr lvl="3" algn="ctr" rtl="0">
              <a:spcBef>
                <a:spcPts val="0"/>
              </a:spcBef>
              <a:spcAft>
                <a:spcPts val="0"/>
              </a:spcAft>
              <a:buClr>
                <a:schemeClr val="accent4"/>
              </a:buClr>
              <a:buSzPts val="3500"/>
              <a:buFont typeface="Oswald"/>
              <a:buNone/>
              <a:defRPr sz="3500">
                <a:solidFill>
                  <a:schemeClr val="accent4"/>
                </a:solidFill>
                <a:latin typeface="Oswald"/>
                <a:ea typeface="Oswald"/>
                <a:cs typeface="Oswald"/>
                <a:sym typeface="Oswald"/>
              </a:defRPr>
            </a:lvl4pPr>
            <a:lvl5pPr lvl="4" algn="ctr" rtl="0">
              <a:spcBef>
                <a:spcPts val="0"/>
              </a:spcBef>
              <a:spcAft>
                <a:spcPts val="0"/>
              </a:spcAft>
              <a:buClr>
                <a:schemeClr val="accent4"/>
              </a:buClr>
              <a:buSzPts val="3500"/>
              <a:buFont typeface="Oswald"/>
              <a:buNone/>
              <a:defRPr sz="3500">
                <a:solidFill>
                  <a:schemeClr val="accent4"/>
                </a:solidFill>
                <a:latin typeface="Oswald"/>
                <a:ea typeface="Oswald"/>
                <a:cs typeface="Oswald"/>
                <a:sym typeface="Oswald"/>
              </a:defRPr>
            </a:lvl5pPr>
            <a:lvl6pPr lvl="5" algn="ctr" rtl="0">
              <a:spcBef>
                <a:spcPts val="0"/>
              </a:spcBef>
              <a:spcAft>
                <a:spcPts val="0"/>
              </a:spcAft>
              <a:buClr>
                <a:schemeClr val="accent4"/>
              </a:buClr>
              <a:buSzPts val="3500"/>
              <a:buFont typeface="Oswald"/>
              <a:buNone/>
              <a:defRPr sz="3500">
                <a:solidFill>
                  <a:schemeClr val="accent4"/>
                </a:solidFill>
                <a:latin typeface="Oswald"/>
                <a:ea typeface="Oswald"/>
                <a:cs typeface="Oswald"/>
                <a:sym typeface="Oswald"/>
              </a:defRPr>
            </a:lvl6pPr>
            <a:lvl7pPr lvl="6" algn="ctr" rtl="0">
              <a:spcBef>
                <a:spcPts val="0"/>
              </a:spcBef>
              <a:spcAft>
                <a:spcPts val="0"/>
              </a:spcAft>
              <a:buClr>
                <a:schemeClr val="accent4"/>
              </a:buClr>
              <a:buSzPts val="3500"/>
              <a:buFont typeface="Oswald"/>
              <a:buNone/>
              <a:defRPr sz="3500">
                <a:solidFill>
                  <a:schemeClr val="accent4"/>
                </a:solidFill>
                <a:latin typeface="Oswald"/>
                <a:ea typeface="Oswald"/>
                <a:cs typeface="Oswald"/>
                <a:sym typeface="Oswald"/>
              </a:defRPr>
            </a:lvl7pPr>
            <a:lvl8pPr lvl="7" algn="ctr" rtl="0">
              <a:spcBef>
                <a:spcPts val="0"/>
              </a:spcBef>
              <a:spcAft>
                <a:spcPts val="0"/>
              </a:spcAft>
              <a:buClr>
                <a:schemeClr val="accent4"/>
              </a:buClr>
              <a:buSzPts val="3500"/>
              <a:buFont typeface="Oswald"/>
              <a:buNone/>
              <a:defRPr sz="3500">
                <a:solidFill>
                  <a:schemeClr val="accent4"/>
                </a:solidFill>
                <a:latin typeface="Oswald"/>
                <a:ea typeface="Oswald"/>
                <a:cs typeface="Oswald"/>
                <a:sym typeface="Oswald"/>
              </a:defRPr>
            </a:lvl8pPr>
            <a:lvl9pPr lvl="8" algn="ctr" rtl="0">
              <a:spcBef>
                <a:spcPts val="0"/>
              </a:spcBef>
              <a:spcAft>
                <a:spcPts val="0"/>
              </a:spcAft>
              <a:buClr>
                <a:schemeClr val="accent4"/>
              </a:buClr>
              <a:buSzPts val="3500"/>
              <a:buFont typeface="Oswald"/>
              <a:buNone/>
              <a:defRPr sz="3500">
                <a:solidFill>
                  <a:schemeClr val="accent4"/>
                </a:solidFill>
                <a:latin typeface="Oswald"/>
                <a:ea typeface="Oswald"/>
                <a:cs typeface="Oswald"/>
                <a:sym typeface="Oswald"/>
              </a:defRPr>
            </a:lvl9pPr>
          </a:lstStyle>
          <a:p>
            <a:r>
              <a:t>xx%</a:t>
            </a:r>
          </a:p>
        </p:txBody>
      </p:sp>
      <p:sp>
        <p:nvSpPr>
          <p:cNvPr id="104" name="Google Shape;104;p14"/>
          <p:cNvSpPr/>
          <p:nvPr/>
        </p:nvSpPr>
        <p:spPr>
          <a:xfrm>
            <a:off x="272300" y="259788"/>
            <a:ext cx="2283900" cy="22839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4"/>
          <p:cNvSpPr/>
          <p:nvPr/>
        </p:nvSpPr>
        <p:spPr>
          <a:xfrm>
            <a:off x="2026325" y="2543688"/>
            <a:ext cx="1942200" cy="19422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4"/>
          <p:cNvSpPr/>
          <p:nvPr/>
        </p:nvSpPr>
        <p:spPr>
          <a:xfrm>
            <a:off x="2586425" y="1604738"/>
            <a:ext cx="822000" cy="8220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4"/>
          <p:cNvSpPr/>
          <p:nvPr/>
        </p:nvSpPr>
        <p:spPr>
          <a:xfrm>
            <a:off x="2671100" y="864238"/>
            <a:ext cx="436200" cy="436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4"/>
          <p:cNvSpPr/>
          <p:nvPr/>
        </p:nvSpPr>
        <p:spPr>
          <a:xfrm>
            <a:off x="3618900" y="2107488"/>
            <a:ext cx="436200" cy="436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4"/>
          <p:cNvSpPr/>
          <p:nvPr/>
        </p:nvSpPr>
        <p:spPr>
          <a:xfrm>
            <a:off x="932550" y="2860563"/>
            <a:ext cx="822000" cy="8220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4"/>
          <p:cNvSpPr/>
          <p:nvPr/>
        </p:nvSpPr>
        <p:spPr>
          <a:xfrm>
            <a:off x="2012650" y="2390098"/>
            <a:ext cx="363300" cy="3633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4"/>
          <p:cNvSpPr/>
          <p:nvPr/>
        </p:nvSpPr>
        <p:spPr>
          <a:xfrm>
            <a:off x="1538175" y="3823873"/>
            <a:ext cx="363300" cy="363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 three columns">
  <p:cSld name="CUSTOM_2">
    <p:spTree>
      <p:nvGrpSpPr>
        <p:cNvPr id="1" name="Shape 112"/>
        <p:cNvGrpSpPr/>
        <p:nvPr/>
      </p:nvGrpSpPr>
      <p:grpSpPr>
        <a:xfrm>
          <a:off x="0" y="0"/>
          <a:ext cx="0" cy="0"/>
          <a:chOff x="0" y="0"/>
          <a:chExt cx="0" cy="0"/>
        </a:xfrm>
      </p:grpSpPr>
      <p:sp>
        <p:nvSpPr>
          <p:cNvPr id="113" name="Google Shape;113;p15"/>
          <p:cNvSpPr/>
          <p:nvPr/>
        </p:nvSpPr>
        <p:spPr>
          <a:xfrm>
            <a:off x="7908400" y="3888375"/>
            <a:ext cx="1502700" cy="15030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5"/>
          <p:cNvSpPr/>
          <p:nvPr/>
        </p:nvSpPr>
        <p:spPr>
          <a:xfrm>
            <a:off x="7340325" y="3521275"/>
            <a:ext cx="729000" cy="7290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5"/>
          <p:cNvSpPr/>
          <p:nvPr/>
        </p:nvSpPr>
        <p:spPr>
          <a:xfrm>
            <a:off x="7175800" y="4417773"/>
            <a:ext cx="363300" cy="3633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5"/>
          <p:cNvSpPr/>
          <p:nvPr/>
        </p:nvSpPr>
        <p:spPr>
          <a:xfrm rot="10800000">
            <a:off x="481800" y="700913"/>
            <a:ext cx="822000" cy="822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5"/>
          <p:cNvSpPr/>
          <p:nvPr/>
        </p:nvSpPr>
        <p:spPr>
          <a:xfrm rot="10800000">
            <a:off x="334875" y="196302"/>
            <a:ext cx="363300" cy="3633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5"/>
          <p:cNvSpPr txBox="1">
            <a:spLocks noGrp="1"/>
          </p:cNvSpPr>
          <p:nvPr>
            <p:ph type="title"/>
          </p:nvPr>
        </p:nvSpPr>
        <p:spPr>
          <a:xfrm>
            <a:off x="713225" y="445025"/>
            <a:ext cx="7745100" cy="572700"/>
          </a:xfrm>
          <a:prstGeom prst="rect">
            <a:avLst/>
          </a:prstGeom>
        </p:spPr>
        <p:txBody>
          <a:bodyPr spcFirstLastPara="1" wrap="square" lIns="91425" tIns="91425" rIns="91425" bIns="91425" anchor="t" anchorCtr="0">
            <a:noAutofit/>
          </a:bodyPr>
          <a:lstStyle>
            <a:lvl1pPr lvl="0" algn="ctr">
              <a:spcBef>
                <a:spcPts val="0"/>
              </a:spcBef>
              <a:spcAft>
                <a:spcPts val="0"/>
              </a:spcAft>
              <a:buSzPts val="3000"/>
              <a:buNone/>
              <a:defRPr>
                <a:solidFill>
                  <a:schemeClr val="accent2"/>
                </a:solidFill>
              </a:defRPr>
            </a:lvl1pPr>
            <a:lvl2pPr lvl="1" algn="ctr">
              <a:spcBef>
                <a:spcPts val="0"/>
              </a:spcBef>
              <a:spcAft>
                <a:spcPts val="0"/>
              </a:spcAft>
              <a:buSzPts val="3000"/>
              <a:buNone/>
              <a:defRPr/>
            </a:lvl2pPr>
            <a:lvl3pPr lvl="2" algn="ctr">
              <a:spcBef>
                <a:spcPts val="0"/>
              </a:spcBef>
              <a:spcAft>
                <a:spcPts val="0"/>
              </a:spcAft>
              <a:buSzPts val="3000"/>
              <a:buNone/>
              <a:defRPr/>
            </a:lvl3pPr>
            <a:lvl4pPr lvl="3" algn="ctr">
              <a:spcBef>
                <a:spcPts val="0"/>
              </a:spcBef>
              <a:spcAft>
                <a:spcPts val="0"/>
              </a:spcAft>
              <a:buSzPts val="3000"/>
              <a:buNone/>
              <a:defRPr/>
            </a:lvl4pPr>
            <a:lvl5pPr lvl="4" algn="ctr">
              <a:spcBef>
                <a:spcPts val="0"/>
              </a:spcBef>
              <a:spcAft>
                <a:spcPts val="0"/>
              </a:spcAft>
              <a:buSzPts val="3000"/>
              <a:buNone/>
              <a:defRPr/>
            </a:lvl5pPr>
            <a:lvl6pPr lvl="5" algn="ctr">
              <a:spcBef>
                <a:spcPts val="0"/>
              </a:spcBef>
              <a:spcAft>
                <a:spcPts val="0"/>
              </a:spcAft>
              <a:buSzPts val="3000"/>
              <a:buNone/>
              <a:defRPr/>
            </a:lvl6pPr>
            <a:lvl7pPr lvl="6" algn="ctr">
              <a:spcBef>
                <a:spcPts val="0"/>
              </a:spcBef>
              <a:spcAft>
                <a:spcPts val="0"/>
              </a:spcAft>
              <a:buSzPts val="3000"/>
              <a:buNone/>
              <a:defRPr/>
            </a:lvl7pPr>
            <a:lvl8pPr lvl="7" algn="ctr">
              <a:spcBef>
                <a:spcPts val="0"/>
              </a:spcBef>
              <a:spcAft>
                <a:spcPts val="0"/>
              </a:spcAft>
              <a:buSzPts val="3000"/>
              <a:buNone/>
              <a:defRPr/>
            </a:lvl8pPr>
            <a:lvl9pPr lvl="8" algn="ctr">
              <a:spcBef>
                <a:spcPts val="0"/>
              </a:spcBef>
              <a:spcAft>
                <a:spcPts val="0"/>
              </a:spcAft>
              <a:buSzPts val="3000"/>
              <a:buNone/>
              <a:defRPr/>
            </a:lvl9pPr>
          </a:lstStyle>
          <a:p>
            <a:endParaRPr/>
          </a:p>
        </p:txBody>
      </p:sp>
      <p:sp>
        <p:nvSpPr>
          <p:cNvPr id="119" name="Google Shape;119;p15"/>
          <p:cNvSpPr txBox="1">
            <a:spLocks noGrp="1"/>
          </p:cNvSpPr>
          <p:nvPr>
            <p:ph type="subTitle" idx="1"/>
          </p:nvPr>
        </p:nvSpPr>
        <p:spPr>
          <a:xfrm>
            <a:off x="917250" y="1982225"/>
            <a:ext cx="2205600" cy="4494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accent4"/>
              </a:buClr>
              <a:buSzPts val="1900"/>
              <a:buFont typeface="Oswald"/>
              <a:buNone/>
              <a:defRPr sz="1900" b="1">
                <a:solidFill>
                  <a:schemeClr val="accent2"/>
                </a:solidFill>
                <a:latin typeface="Oswald"/>
                <a:ea typeface="Oswald"/>
                <a:cs typeface="Oswald"/>
                <a:sym typeface="Oswald"/>
              </a:defRPr>
            </a:lvl1pPr>
            <a:lvl2pPr lvl="1">
              <a:spcBef>
                <a:spcPts val="1600"/>
              </a:spcBef>
              <a:spcAft>
                <a:spcPts val="0"/>
              </a:spcAft>
              <a:buClr>
                <a:schemeClr val="accent4"/>
              </a:buClr>
              <a:buSzPts val="1400"/>
              <a:buNone/>
              <a:defRPr>
                <a:solidFill>
                  <a:schemeClr val="accent4"/>
                </a:solidFill>
              </a:defRPr>
            </a:lvl2pPr>
            <a:lvl3pPr lvl="2">
              <a:spcBef>
                <a:spcPts val="1600"/>
              </a:spcBef>
              <a:spcAft>
                <a:spcPts val="0"/>
              </a:spcAft>
              <a:buClr>
                <a:schemeClr val="accent4"/>
              </a:buClr>
              <a:buSzPts val="1400"/>
              <a:buNone/>
              <a:defRPr>
                <a:solidFill>
                  <a:schemeClr val="accent4"/>
                </a:solidFill>
              </a:defRPr>
            </a:lvl3pPr>
            <a:lvl4pPr lvl="3">
              <a:spcBef>
                <a:spcPts val="1600"/>
              </a:spcBef>
              <a:spcAft>
                <a:spcPts val="0"/>
              </a:spcAft>
              <a:buClr>
                <a:schemeClr val="accent4"/>
              </a:buClr>
              <a:buSzPts val="1400"/>
              <a:buNone/>
              <a:defRPr>
                <a:solidFill>
                  <a:schemeClr val="accent4"/>
                </a:solidFill>
              </a:defRPr>
            </a:lvl4pPr>
            <a:lvl5pPr lvl="4">
              <a:spcBef>
                <a:spcPts val="1600"/>
              </a:spcBef>
              <a:spcAft>
                <a:spcPts val="0"/>
              </a:spcAft>
              <a:buClr>
                <a:schemeClr val="accent4"/>
              </a:buClr>
              <a:buSzPts val="1400"/>
              <a:buNone/>
              <a:defRPr>
                <a:solidFill>
                  <a:schemeClr val="accent4"/>
                </a:solidFill>
              </a:defRPr>
            </a:lvl5pPr>
            <a:lvl6pPr lvl="5">
              <a:spcBef>
                <a:spcPts val="1600"/>
              </a:spcBef>
              <a:spcAft>
                <a:spcPts val="0"/>
              </a:spcAft>
              <a:buClr>
                <a:schemeClr val="accent4"/>
              </a:buClr>
              <a:buSzPts val="1400"/>
              <a:buNone/>
              <a:defRPr>
                <a:solidFill>
                  <a:schemeClr val="accent4"/>
                </a:solidFill>
              </a:defRPr>
            </a:lvl6pPr>
            <a:lvl7pPr lvl="6">
              <a:spcBef>
                <a:spcPts val="1600"/>
              </a:spcBef>
              <a:spcAft>
                <a:spcPts val="0"/>
              </a:spcAft>
              <a:buClr>
                <a:schemeClr val="accent4"/>
              </a:buClr>
              <a:buSzPts val="1400"/>
              <a:buNone/>
              <a:defRPr>
                <a:solidFill>
                  <a:schemeClr val="accent4"/>
                </a:solidFill>
              </a:defRPr>
            </a:lvl7pPr>
            <a:lvl8pPr lvl="7">
              <a:spcBef>
                <a:spcPts val="1600"/>
              </a:spcBef>
              <a:spcAft>
                <a:spcPts val="0"/>
              </a:spcAft>
              <a:buClr>
                <a:schemeClr val="accent4"/>
              </a:buClr>
              <a:buSzPts val="1400"/>
              <a:buNone/>
              <a:defRPr>
                <a:solidFill>
                  <a:schemeClr val="accent4"/>
                </a:solidFill>
              </a:defRPr>
            </a:lvl8pPr>
            <a:lvl9pPr lvl="8">
              <a:spcBef>
                <a:spcPts val="1600"/>
              </a:spcBef>
              <a:spcAft>
                <a:spcPts val="1600"/>
              </a:spcAft>
              <a:buClr>
                <a:schemeClr val="accent4"/>
              </a:buClr>
              <a:buSzPts val="1400"/>
              <a:buNone/>
              <a:defRPr>
                <a:solidFill>
                  <a:schemeClr val="accent4"/>
                </a:solidFill>
              </a:defRPr>
            </a:lvl9pPr>
          </a:lstStyle>
          <a:p>
            <a:endParaRPr/>
          </a:p>
        </p:txBody>
      </p:sp>
      <p:sp>
        <p:nvSpPr>
          <p:cNvPr id="120" name="Google Shape;120;p15"/>
          <p:cNvSpPr txBox="1">
            <a:spLocks noGrp="1"/>
          </p:cNvSpPr>
          <p:nvPr>
            <p:ph type="subTitle" idx="2"/>
          </p:nvPr>
        </p:nvSpPr>
        <p:spPr>
          <a:xfrm>
            <a:off x="3469200" y="1982225"/>
            <a:ext cx="2205600" cy="4494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4"/>
              </a:buClr>
              <a:buSzPts val="1900"/>
              <a:buFont typeface="Oswald"/>
              <a:buNone/>
              <a:defRPr sz="1900" b="1">
                <a:solidFill>
                  <a:schemeClr val="accent2"/>
                </a:solidFill>
                <a:latin typeface="Oswald"/>
                <a:ea typeface="Oswald"/>
                <a:cs typeface="Oswald"/>
                <a:sym typeface="Oswald"/>
              </a:defRPr>
            </a:lvl1pPr>
            <a:lvl2pPr lvl="1" rtl="0">
              <a:spcBef>
                <a:spcPts val="1600"/>
              </a:spcBef>
              <a:spcAft>
                <a:spcPts val="0"/>
              </a:spcAft>
              <a:buClr>
                <a:schemeClr val="accent4"/>
              </a:buClr>
              <a:buSzPts val="1400"/>
              <a:buNone/>
              <a:defRPr>
                <a:solidFill>
                  <a:schemeClr val="accent4"/>
                </a:solidFill>
              </a:defRPr>
            </a:lvl2pPr>
            <a:lvl3pPr lvl="2" rtl="0">
              <a:spcBef>
                <a:spcPts val="1600"/>
              </a:spcBef>
              <a:spcAft>
                <a:spcPts val="0"/>
              </a:spcAft>
              <a:buClr>
                <a:schemeClr val="accent4"/>
              </a:buClr>
              <a:buSzPts val="1400"/>
              <a:buNone/>
              <a:defRPr>
                <a:solidFill>
                  <a:schemeClr val="accent4"/>
                </a:solidFill>
              </a:defRPr>
            </a:lvl3pPr>
            <a:lvl4pPr lvl="3" rtl="0">
              <a:spcBef>
                <a:spcPts val="1600"/>
              </a:spcBef>
              <a:spcAft>
                <a:spcPts val="0"/>
              </a:spcAft>
              <a:buClr>
                <a:schemeClr val="accent4"/>
              </a:buClr>
              <a:buSzPts val="1400"/>
              <a:buNone/>
              <a:defRPr>
                <a:solidFill>
                  <a:schemeClr val="accent4"/>
                </a:solidFill>
              </a:defRPr>
            </a:lvl4pPr>
            <a:lvl5pPr lvl="4" rtl="0">
              <a:spcBef>
                <a:spcPts val="1600"/>
              </a:spcBef>
              <a:spcAft>
                <a:spcPts val="0"/>
              </a:spcAft>
              <a:buClr>
                <a:schemeClr val="accent4"/>
              </a:buClr>
              <a:buSzPts val="1400"/>
              <a:buNone/>
              <a:defRPr>
                <a:solidFill>
                  <a:schemeClr val="accent4"/>
                </a:solidFill>
              </a:defRPr>
            </a:lvl5pPr>
            <a:lvl6pPr lvl="5" rtl="0">
              <a:spcBef>
                <a:spcPts val="1600"/>
              </a:spcBef>
              <a:spcAft>
                <a:spcPts val="0"/>
              </a:spcAft>
              <a:buClr>
                <a:schemeClr val="accent4"/>
              </a:buClr>
              <a:buSzPts val="1400"/>
              <a:buNone/>
              <a:defRPr>
                <a:solidFill>
                  <a:schemeClr val="accent4"/>
                </a:solidFill>
              </a:defRPr>
            </a:lvl6pPr>
            <a:lvl7pPr lvl="6" rtl="0">
              <a:spcBef>
                <a:spcPts val="1600"/>
              </a:spcBef>
              <a:spcAft>
                <a:spcPts val="0"/>
              </a:spcAft>
              <a:buClr>
                <a:schemeClr val="accent4"/>
              </a:buClr>
              <a:buSzPts val="1400"/>
              <a:buNone/>
              <a:defRPr>
                <a:solidFill>
                  <a:schemeClr val="accent4"/>
                </a:solidFill>
              </a:defRPr>
            </a:lvl7pPr>
            <a:lvl8pPr lvl="7" rtl="0">
              <a:spcBef>
                <a:spcPts val="1600"/>
              </a:spcBef>
              <a:spcAft>
                <a:spcPts val="0"/>
              </a:spcAft>
              <a:buClr>
                <a:schemeClr val="accent4"/>
              </a:buClr>
              <a:buSzPts val="1400"/>
              <a:buNone/>
              <a:defRPr>
                <a:solidFill>
                  <a:schemeClr val="accent4"/>
                </a:solidFill>
              </a:defRPr>
            </a:lvl8pPr>
            <a:lvl9pPr lvl="8" rtl="0">
              <a:spcBef>
                <a:spcPts val="1600"/>
              </a:spcBef>
              <a:spcAft>
                <a:spcPts val="1600"/>
              </a:spcAft>
              <a:buClr>
                <a:schemeClr val="accent4"/>
              </a:buClr>
              <a:buSzPts val="1400"/>
              <a:buNone/>
              <a:defRPr>
                <a:solidFill>
                  <a:schemeClr val="accent4"/>
                </a:solidFill>
              </a:defRPr>
            </a:lvl9pPr>
          </a:lstStyle>
          <a:p>
            <a:endParaRPr/>
          </a:p>
        </p:txBody>
      </p:sp>
      <p:sp>
        <p:nvSpPr>
          <p:cNvPr id="121" name="Google Shape;121;p15"/>
          <p:cNvSpPr txBox="1">
            <a:spLocks noGrp="1"/>
          </p:cNvSpPr>
          <p:nvPr>
            <p:ph type="subTitle" idx="3"/>
          </p:nvPr>
        </p:nvSpPr>
        <p:spPr>
          <a:xfrm>
            <a:off x="6021150" y="1982225"/>
            <a:ext cx="2205600" cy="4494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4"/>
              </a:buClr>
              <a:buSzPts val="1900"/>
              <a:buFont typeface="Oswald"/>
              <a:buNone/>
              <a:defRPr sz="1900" b="1">
                <a:solidFill>
                  <a:schemeClr val="accent2"/>
                </a:solidFill>
                <a:latin typeface="Oswald"/>
                <a:ea typeface="Oswald"/>
                <a:cs typeface="Oswald"/>
                <a:sym typeface="Oswald"/>
              </a:defRPr>
            </a:lvl1pPr>
            <a:lvl2pPr lvl="1" rtl="0">
              <a:spcBef>
                <a:spcPts val="1600"/>
              </a:spcBef>
              <a:spcAft>
                <a:spcPts val="0"/>
              </a:spcAft>
              <a:buClr>
                <a:schemeClr val="accent4"/>
              </a:buClr>
              <a:buSzPts val="1400"/>
              <a:buNone/>
              <a:defRPr>
                <a:solidFill>
                  <a:schemeClr val="accent4"/>
                </a:solidFill>
              </a:defRPr>
            </a:lvl2pPr>
            <a:lvl3pPr lvl="2" rtl="0">
              <a:spcBef>
                <a:spcPts val="1600"/>
              </a:spcBef>
              <a:spcAft>
                <a:spcPts val="0"/>
              </a:spcAft>
              <a:buClr>
                <a:schemeClr val="accent4"/>
              </a:buClr>
              <a:buSzPts val="1400"/>
              <a:buNone/>
              <a:defRPr>
                <a:solidFill>
                  <a:schemeClr val="accent4"/>
                </a:solidFill>
              </a:defRPr>
            </a:lvl3pPr>
            <a:lvl4pPr lvl="3" rtl="0">
              <a:spcBef>
                <a:spcPts val="1600"/>
              </a:spcBef>
              <a:spcAft>
                <a:spcPts val="0"/>
              </a:spcAft>
              <a:buClr>
                <a:schemeClr val="accent4"/>
              </a:buClr>
              <a:buSzPts val="1400"/>
              <a:buNone/>
              <a:defRPr>
                <a:solidFill>
                  <a:schemeClr val="accent4"/>
                </a:solidFill>
              </a:defRPr>
            </a:lvl4pPr>
            <a:lvl5pPr lvl="4" rtl="0">
              <a:spcBef>
                <a:spcPts val="1600"/>
              </a:spcBef>
              <a:spcAft>
                <a:spcPts val="0"/>
              </a:spcAft>
              <a:buClr>
                <a:schemeClr val="accent4"/>
              </a:buClr>
              <a:buSzPts val="1400"/>
              <a:buNone/>
              <a:defRPr>
                <a:solidFill>
                  <a:schemeClr val="accent4"/>
                </a:solidFill>
              </a:defRPr>
            </a:lvl5pPr>
            <a:lvl6pPr lvl="5" rtl="0">
              <a:spcBef>
                <a:spcPts val="1600"/>
              </a:spcBef>
              <a:spcAft>
                <a:spcPts val="0"/>
              </a:spcAft>
              <a:buClr>
                <a:schemeClr val="accent4"/>
              </a:buClr>
              <a:buSzPts val="1400"/>
              <a:buNone/>
              <a:defRPr>
                <a:solidFill>
                  <a:schemeClr val="accent4"/>
                </a:solidFill>
              </a:defRPr>
            </a:lvl6pPr>
            <a:lvl7pPr lvl="6" rtl="0">
              <a:spcBef>
                <a:spcPts val="1600"/>
              </a:spcBef>
              <a:spcAft>
                <a:spcPts val="0"/>
              </a:spcAft>
              <a:buClr>
                <a:schemeClr val="accent4"/>
              </a:buClr>
              <a:buSzPts val="1400"/>
              <a:buNone/>
              <a:defRPr>
                <a:solidFill>
                  <a:schemeClr val="accent4"/>
                </a:solidFill>
              </a:defRPr>
            </a:lvl7pPr>
            <a:lvl8pPr lvl="7" rtl="0">
              <a:spcBef>
                <a:spcPts val="1600"/>
              </a:spcBef>
              <a:spcAft>
                <a:spcPts val="0"/>
              </a:spcAft>
              <a:buClr>
                <a:schemeClr val="accent4"/>
              </a:buClr>
              <a:buSzPts val="1400"/>
              <a:buNone/>
              <a:defRPr>
                <a:solidFill>
                  <a:schemeClr val="accent4"/>
                </a:solidFill>
              </a:defRPr>
            </a:lvl8pPr>
            <a:lvl9pPr lvl="8" rtl="0">
              <a:spcBef>
                <a:spcPts val="1600"/>
              </a:spcBef>
              <a:spcAft>
                <a:spcPts val="1600"/>
              </a:spcAft>
              <a:buClr>
                <a:schemeClr val="accent4"/>
              </a:buClr>
              <a:buSzPts val="1400"/>
              <a:buNone/>
              <a:defRPr>
                <a:solidFill>
                  <a:schemeClr val="accent4"/>
                </a:solidFill>
              </a:defRPr>
            </a:lvl9pPr>
          </a:lstStyle>
          <a:p>
            <a:endParaRPr/>
          </a:p>
        </p:txBody>
      </p:sp>
      <p:sp>
        <p:nvSpPr>
          <p:cNvPr id="122" name="Google Shape;122;p15"/>
          <p:cNvSpPr txBox="1">
            <a:spLocks noGrp="1"/>
          </p:cNvSpPr>
          <p:nvPr>
            <p:ph type="subTitle" idx="4"/>
          </p:nvPr>
        </p:nvSpPr>
        <p:spPr>
          <a:xfrm>
            <a:off x="917250" y="2403745"/>
            <a:ext cx="2205600" cy="10695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accent2"/>
              </a:buClr>
              <a:buSzPts val="1400"/>
              <a:buNone/>
              <a:defRPr>
                <a:solidFill>
                  <a:schemeClr val="accent1"/>
                </a:solidFill>
              </a:defRPr>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endParaRPr/>
          </a:p>
        </p:txBody>
      </p:sp>
      <p:sp>
        <p:nvSpPr>
          <p:cNvPr id="123" name="Google Shape;123;p15"/>
          <p:cNvSpPr txBox="1">
            <a:spLocks noGrp="1"/>
          </p:cNvSpPr>
          <p:nvPr>
            <p:ph type="subTitle" idx="5"/>
          </p:nvPr>
        </p:nvSpPr>
        <p:spPr>
          <a:xfrm>
            <a:off x="3469200" y="2403745"/>
            <a:ext cx="2205600" cy="10695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2"/>
              </a:buClr>
              <a:buSzPts val="1400"/>
              <a:buNone/>
              <a:defRPr>
                <a:solidFill>
                  <a:schemeClr val="accent1"/>
                </a:solidFill>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124" name="Google Shape;124;p15"/>
          <p:cNvSpPr txBox="1">
            <a:spLocks noGrp="1"/>
          </p:cNvSpPr>
          <p:nvPr>
            <p:ph type="subTitle" idx="6"/>
          </p:nvPr>
        </p:nvSpPr>
        <p:spPr>
          <a:xfrm>
            <a:off x="6021150" y="2403745"/>
            <a:ext cx="2205600" cy="10695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2"/>
              </a:buClr>
              <a:buSzPts val="1400"/>
              <a:buNone/>
              <a:defRPr>
                <a:solidFill>
                  <a:schemeClr val="accent1"/>
                </a:solidFill>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Only title 1">
  <p:cSld name="CUSTOM_3">
    <p:spTree>
      <p:nvGrpSpPr>
        <p:cNvPr id="1" name="Shape 125"/>
        <p:cNvGrpSpPr/>
        <p:nvPr/>
      </p:nvGrpSpPr>
      <p:grpSpPr>
        <a:xfrm>
          <a:off x="0" y="0"/>
          <a:ext cx="0" cy="0"/>
          <a:chOff x="0" y="0"/>
          <a:chExt cx="0" cy="0"/>
        </a:xfrm>
      </p:grpSpPr>
      <p:sp>
        <p:nvSpPr>
          <p:cNvPr id="126" name="Google Shape;126;p16"/>
          <p:cNvSpPr/>
          <p:nvPr/>
        </p:nvSpPr>
        <p:spPr>
          <a:xfrm rot="10800000" flipH="1">
            <a:off x="8238075" y="4085813"/>
            <a:ext cx="1942200" cy="19422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6"/>
          <p:cNvSpPr/>
          <p:nvPr/>
        </p:nvSpPr>
        <p:spPr>
          <a:xfrm rot="10800000" flipH="1">
            <a:off x="7161800" y="4450363"/>
            <a:ext cx="822000" cy="8220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6"/>
          <p:cNvSpPr/>
          <p:nvPr/>
        </p:nvSpPr>
        <p:spPr>
          <a:xfrm rot="10800000" flipH="1">
            <a:off x="7824725" y="3925638"/>
            <a:ext cx="436200" cy="436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6"/>
          <p:cNvSpPr/>
          <p:nvPr/>
        </p:nvSpPr>
        <p:spPr>
          <a:xfrm rot="10800000">
            <a:off x="281825" y="189550"/>
            <a:ext cx="822000" cy="8220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6"/>
          <p:cNvSpPr/>
          <p:nvPr/>
        </p:nvSpPr>
        <p:spPr>
          <a:xfrm rot="10800000">
            <a:off x="-154375" y="-196925"/>
            <a:ext cx="436200" cy="436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6"/>
          <p:cNvSpPr/>
          <p:nvPr/>
        </p:nvSpPr>
        <p:spPr>
          <a:xfrm>
            <a:off x="432450" y="-145451"/>
            <a:ext cx="233700" cy="2337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32" name="Google Shape;132;p16"/>
          <p:cNvSpPr/>
          <p:nvPr/>
        </p:nvSpPr>
        <p:spPr>
          <a:xfrm>
            <a:off x="-53125" y="430649"/>
            <a:ext cx="233700" cy="2337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33" name="Google Shape;133;p16"/>
          <p:cNvSpPr txBox="1">
            <a:spLocks noGrp="1"/>
          </p:cNvSpPr>
          <p:nvPr>
            <p:ph type="title"/>
          </p:nvPr>
        </p:nvSpPr>
        <p:spPr>
          <a:xfrm>
            <a:off x="713225" y="445025"/>
            <a:ext cx="7745100" cy="572700"/>
          </a:xfrm>
          <a:prstGeom prst="rect">
            <a:avLst/>
          </a:prstGeom>
        </p:spPr>
        <p:txBody>
          <a:bodyPr spcFirstLastPara="1" wrap="square" lIns="91425" tIns="91425" rIns="91425" bIns="91425" anchor="t" anchorCtr="0">
            <a:noAutofit/>
          </a:bodyPr>
          <a:lstStyle>
            <a:lvl1pPr lvl="0" algn="ctr">
              <a:spcBef>
                <a:spcPts val="0"/>
              </a:spcBef>
              <a:spcAft>
                <a:spcPts val="0"/>
              </a:spcAft>
              <a:buSzPts val="3000"/>
              <a:buNone/>
              <a:defRPr/>
            </a:lvl1pPr>
            <a:lvl2pPr lvl="1" algn="ctr">
              <a:spcBef>
                <a:spcPts val="0"/>
              </a:spcBef>
              <a:spcAft>
                <a:spcPts val="0"/>
              </a:spcAft>
              <a:buSzPts val="3000"/>
              <a:buNone/>
              <a:defRPr/>
            </a:lvl2pPr>
            <a:lvl3pPr lvl="2" algn="ctr">
              <a:spcBef>
                <a:spcPts val="0"/>
              </a:spcBef>
              <a:spcAft>
                <a:spcPts val="0"/>
              </a:spcAft>
              <a:buSzPts val="3000"/>
              <a:buNone/>
              <a:defRPr/>
            </a:lvl3pPr>
            <a:lvl4pPr lvl="3" algn="ctr">
              <a:spcBef>
                <a:spcPts val="0"/>
              </a:spcBef>
              <a:spcAft>
                <a:spcPts val="0"/>
              </a:spcAft>
              <a:buSzPts val="3000"/>
              <a:buNone/>
              <a:defRPr/>
            </a:lvl4pPr>
            <a:lvl5pPr lvl="4" algn="ctr">
              <a:spcBef>
                <a:spcPts val="0"/>
              </a:spcBef>
              <a:spcAft>
                <a:spcPts val="0"/>
              </a:spcAft>
              <a:buSzPts val="3000"/>
              <a:buNone/>
              <a:defRPr/>
            </a:lvl5pPr>
            <a:lvl6pPr lvl="5" algn="ctr">
              <a:spcBef>
                <a:spcPts val="0"/>
              </a:spcBef>
              <a:spcAft>
                <a:spcPts val="0"/>
              </a:spcAft>
              <a:buSzPts val="3000"/>
              <a:buNone/>
              <a:defRPr/>
            </a:lvl6pPr>
            <a:lvl7pPr lvl="6" algn="ctr">
              <a:spcBef>
                <a:spcPts val="0"/>
              </a:spcBef>
              <a:spcAft>
                <a:spcPts val="0"/>
              </a:spcAft>
              <a:buSzPts val="3000"/>
              <a:buNone/>
              <a:defRPr/>
            </a:lvl7pPr>
            <a:lvl8pPr lvl="7" algn="ctr">
              <a:spcBef>
                <a:spcPts val="0"/>
              </a:spcBef>
              <a:spcAft>
                <a:spcPts val="0"/>
              </a:spcAft>
              <a:buSzPts val="3000"/>
              <a:buNone/>
              <a:defRPr/>
            </a:lvl8pPr>
            <a:lvl9pPr lvl="8" algn="ctr">
              <a:spcBef>
                <a:spcPts val="0"/>
              </a:spcBef>
              <a:spcAft>
                <a:spcPts val="0"/>
              </a:spcAft>
              <a:buSzPts val="3000"/>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Only title 2">
  <p:cSld name="CUSTOM_6">
    <p:spTree>
      <p:nvGrpSpPr>
        <p:cNvPr id="1" name="Shape 134"/>
        <p:cNvGrpSpPr/>
        <p:nvPr/>
      </p:nvGrpSpPr>
      <p:grpSpPr>
        <a:xfrm>
          <a:off x="0" y="0"/>
          <a:ext cx="0" cy="0"/>
          <a:chOff x="0" y="0"/>
          <a:chExt cx="0" cy="0"/>
        </a:xfrm>
      </p:grpSpPr>
      <p:sp>
        <p:nvSpPr>
          <p:cNvPr id="135" name="Google Shape;135;p17"/>
          <p:cNvSpPr txBox="1">
            <a:spLocks noGrp="1"/>
          </p:cNvSpPr>
          <p:nvPr>
            <p:ph type="title"/>
          </p:nvPr>
        </p:nvSpPr>
        <p:spPr>
          <a:xfrm>
            <a:off x="713225" y="445025"/>
            <a:ext cx="7745100" cy="5727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accent2"/>
              </a:buClr>
              <a:buSzPts val="3000"/>
              <a:buNone/>
              <a:defRPr>
                <a:solidFill>
                  <a:schemeClr val="accent2"/>
                </a:solidFill>
              </a:defRPr>
            </a:lvl1pPr>
            <a:lvl2pPr lvl="1" algn="ctr">
              <a:spcBef>
                <a:spcPts val="0"/>
              </a:spcBef>
              <a:spcAft>
                <a:spcPts val="0"/>
              </a:spcAft>
              <a:buClr>
                <a:schemeClr val="accent2"/>
              </a:buClr>
              <a:buSzPts val="3000"/>
              <a:buNone/>
              <a:defRPr>
                <a:solidFill>
                  <a:schemeClr val="accent2"/>
                </a:solidFill>
              </a:defRPr>
            </a:lvl2pPr>
            <a:lvl3pPr lvl="2" algn="ctr">
              <a:spcBef>
                <a:spcPts val="0"/>
              </a:spcBef>
              <a:spcAft>
                <a:spcPts val="0"/>
              </a:spcAft>
              <a:buClr>
                <a:schemeClr val="accent2"/>
              </a:buClr>
              <a:buSzPts val="3000"/>
              <a:buNone/>
              <a:defRPr>
                <a:solidFill>
                  <a:schemeClr val="accent2"/>
                </a:solidFill>
              </a:defRPr>
            </a:lvl3pPr>
            <a:lvl4pPr lvl="3" algn="ctr">
              <a:spcBef>
                <a:spcPts val="0"/>
              </a:spcBef>
              <a:spcAft>
                <a:spcPts val="0"/>
              </a:spcAft>
              <a:buClr>
                <a:schemeClr val="accent2"/>
              </a:buClr>
              <a:buSzPts val="3000"/>
              <a:buNone/>
              <a:defRPr>
                <a:solidFill>
                  <a:schemeClr val="accent2"/>
                </a:solidFill>
              </a:defRPr>
            </a:lvl4pPr>
            <a:lvl5pPr lvl="4" algn="ctr">
              <a:spcBef>
                <a:spcPts val="0"/>
              </a:spcBef>
              <a:spcAft>
                <a:spcPts val="0"/>
              </a:spcAft>
              <a:buClr>
                <a:schemeClr val="accent2"/>
              </a:buClr>
              <a:buSzPts val="3000"/>
              <a:buNone/>
              <a:defRPr>
                <a:solidFill>
                  <a:schemeClr val="accent2"/>
                </a:solidFill>
              </a:defRPr>
            </a:lvl5pPr>
            <a:lvl6pPr lvl="5" algn="ctr">
              <a:spcBef>
                <a:spcPts val="0"/>
              </a:spcBef>
              <a:spcAft>
                <a:spcPts val="0"/>
              </a:spcAft>
              <a:buClr>
                <a:schemeClr val="accent2"/>
              </a:buClr>
              <a:buSzPts val="3000"/>
              <a:buNone/>
              <a:defRPr>
                <a:solidFill>
                  <a:schemeClr val="accent2"/>
                </a:solidFill>
              </a:defRPr>
            </a:lvl6pPr>
            <a:lvl7pPr lvl="6" algn="ctr">
              <a:spcBef>
                <a:spcPts val="0"/>
              </a:spcBef>
              <a:spcAft>
                <a:spcPts val="0"/>
              </a:spcAft>
              <a:buClr>
                <a:schemeClr val="accent2"/>
              </a:buClr>
              <a:buSzPts val="3000"/>
              <a:buNone/>
              <a:defRPr>
                <a:solidFill>
                  <a:schemeClr val="accent2"/>
                </a:solidFill>
              </a:defRPr>
            </a:lvl7pPr>
            <a:lvl8pPr lvl="7" algn="ctr">
              <a:spcBef>
                <a:spcPts val="0"/>
              </a:spcBef>
              <a:spcAft>
                <a:spcPts val="0"/>
              </a:spcAft>
              <a:buClr>
                <a:schemeClr val="accent2"/>
              </a:buClr>
              <a:buSzPts val="3000"/>
              <a:buNone/>
              <a:defRPr>
                <a:solidFill>
                  <a:schemeClr val="accent2"/>
                </a:solidFill>
              </a:defRPr>
            </a:lvl8pPr>
            <a:lvl9pPr lvl="8" algn="ctr">
              <a:spcBef>
                <a:spcPts val="0"/>
              </a:spcBef>
              <a:spcAft>
                <a:spcPts val="0"/>
              </a:spcAft>
              <a:buClr>
                <a:schemeClr val="accent2"/>
              </a:buClr>
              <a:buSzPts val="3000"/>
              <a:buNone/>
              <a:defRPr>
                <a:solidFill>
                  <a:schemeClr val="accent2"/>
                </a:solidFill>
              </a:defRPr>
            </a:lvl9pPr>
          </a:lstStyle>
          <a:p>
            <a:endParaRPr/>
          </a:p>
        </p:txBody>
      </p:sp>
      <p:sp>
        <p:nvSpPr>
          <p:cNvPr id="136" name="Google Shape;136;p17"/>
          <p:cNvSpPr/>
          <p:nvPr/>
        </p:nvSpPr>
        <p:spPr>
          <a:xfrm>
            <a:off x="-365550" y="-1010675"/>
            <a:ext cx="1966500" cy="1966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7"/>
          <p:cNvSpPr/>
          <p:nvPr/>
        </p:nvSpPr>
        <p:spPr>
          <a:xfrm>
            <a:off x="1013734" y="883264"/>
            <a:ext cx="627300" cy="6273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7"/>
          <p:cNvSpPr/>
          <p:nvPr/>
        </p:nvSpPr>
        <p:spPr>
          <a:xfrm>
            <a:off x="449242" y="1059073"/>
            <a:ext cx="336900" cy="336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7"/>
          <p:cNvSpPr/>
          <p:nvPr/>
        </p:nvSpPr>
        <p:spPr>
          <a:xfrm>
            <a:off x="8538950" y="4088638"/>
            <a:ext cx="822000" cy="822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17"/>
          <p:cNvSpPr/>
          <p:nvPr/>
        </p:nvSpPr>
        <p:spPr>
          <a:xfrm>
            <a:off x="7930100" y="4278273"/>
            <a:ext cx="363300" cy="363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ly title 3">
  <p:cSld name="CUSTOM_12">
    <p:spTree>
      <p:nvGrpSpPr>
        <p:cNvPr id="1" name="Shape 141"/>
        <p:cNvGrpSpPr/>
        <p:nvPr/>
      </p:nvGrpSpPr>
      <p:grpSpPr>
        <a:xfrm>
          <a:off x="0" y="0"/>
          <a:ext cx="0" cy="0"/>
          <a:chOff x="0" y="0"/>
          <a:chExt cx="0" cy="0"/>
        </a:xfrm>
      </p:grpSpPr>
      <p:sp>
        <p:nvSpPr>
          <p:cNvPr id="142" name="Google Shape;142;p18"/>
          <p:cNvSpPr/>
          <p:nvPr/>
        </p:nvSpPr>
        <p:spPr>
          <a:xfrm>
            <a:off x="-633200" y="-1305126"/>
            <a:ext cx="2121000" cy="212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8"/>
          <p:cNvSpPr/>
          <p:nvPr/>
        </p:nvSpPr>
        <p:spPr>
          <a:xfrm>
            <a:off x="293700" y="913550"/>
            <a:ext cx="822000" cy="822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8"/>
          <p:cNvSpPr/>
          <p:nvPr/>
        </p:nvSpPr>
        <p:spPr>
          <a:xfrm>
            <a:off x="7513841" y="4043174"/>
            <a:ext cx="2121000" cy="21210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8"/>
          <p:cNvSpPr/>
          <p:nvPr/>
        </p:nvSpPr>
        <p:spPr>
          <a:xfrm>
            <a:off x="8183991" y="3057338"/>
            <a:ext cx="436200" cy="4362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8"/>
          <p:cNvSpPr/>
          <p:nvPr/>
        </p:nvSpPr>
        <p:spPr>
          <a:xfrm>
            <a:off x="8750941" y="3161450"/>
            <a:ext cx="822000" cy="822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8"/>
          <p:cNvSpPr txBox="1">
            <a:spLocks noGrp="1"/>
          </p:cNvSpPr>
          <p:nvPr>
            <p:ph type="title"/>
          </p:nvPr>
        </p:nvSpPr>
        <p:spPr>
          <a:xfrm>
            <a:off x="713225" y="445025"/>
            <a:ext cx="7745100" cy="572700"/>
          </a:xfrm>
          <a:prstGeom prst="rect">
            <a:avLst/>
          </a:prstGeom>
        </p:spPr>
        <p:txBody>
          <a:bodyPr spcFirstLastPara="1" wrap="square" lIns="91425" tIns="91425" rIns="91425" bIns="91425" anchor="t" anchorCtr="0">
            <a:noAutofit/>
          </a:bodyPr>
          <a:lstStyle>
            <a:lvl1pPr lvl="0" algn="ctr">
              <a:spcBef>
                <a:spcPts val="0"/>
              </a:spcBef>
              <a:spcAft>
                <a:spcPts val="0"/>
              </a:spcAft>
              <a:buSzPts val="3000"/>
              <a:buNone/>
              <a:defRPr>
                <a:solidFill>
                  <a:schemeClr val="accent2"/>
                </a:solidFill>
              </a:defRPr>
            </a:lvl1pPr>
            <a:lvl2pPr lvl="1" algn="ctr">
              <a:spcBef>
                <a:spcPts val="0"/>
              </a:spcBef>
              <a:spcAft>
                <a:spcPts val="0"/>
              </a:spcAft>
              <a:buSzPts val="3000"/>
              <a:buNone/>
              <a:defRPr/>
            </a:lvl2pPr>
            <a:lvl3pPr lvl="2" algn="ctr">
              <a:spcBef>
                <a:spcPts val="0"/>
              </a:spcBef>
              <a:spcAft>
                <a:spcPts val="0"/>
              </a:spcAft>
              <a:buSzPts val="3000"/>
              <a:buNone/>
              <a:defRPr/>
            </a:lvl3pPr>
            <a:lvl4pPr lvl="3" algn="ctr">
              <a:spcBef>
                <a:spcPts val="0"/>
              </a:spcBef>
              <a:spcAft>
                <a:spcPts val="0"/>
              </a:spcAft>
              <a:buSzPts val="3000"/>
              <a:buNone/>
              <a:defRPr/>
            </a:lvl4pPr>
            <a:lvl5pPr lvl="4" algn="ctr">
              <a:spcBef>
                <a:spcPts val="0"/>
              </a:spcBef>
              <a:spcAft>
                <a:spcPts val="0"/>
              </a:spcAft>
              <a:buSzPts val="3000"/>
              <a:buNone/>
              <a:defRPr/>
            </a:lvl5pPr>
            <a:lvl6pPr lvl="5" algn="ctr">
              <a:spcBef>
                <a:spcPts val="0"/>
              </a:spcBef>
              <a:spcAft>
                <a:spcPts val="0"/>
              </a:spcAft>
              <a:buSzPts val="3000"/>
              <a:buNone/>
              <a:defRPr/>
            </a:lvl6pPr>
            <a:lvl7pPr lvl="6" algn="ctr">
              <a:spcBef>
                <a:spcPts val="0"/>
              </a:spcBef>
              <a:spcAft>
                <a:spcPts val="0"/>
              </a:spcAft>
              <a:buSzPts val="3000"/>
              <a:buNone/>
              <a:defRPr/>
            </a:lvl7pPr>
            <a:lvl8pPr lvl="7" algn="ctr">
              <a:spcBef>
                <a:spcPts val="0"/>
              </a:spcBef>
              <a:spcAft>
                <a:spcPts val="0"/>
              </a:spcAft>
              <a:buSzPts val="3000"/>
              <a:buNone/>
              <a:defRPr/>
            </a:lvl8pPr>
            <a:lvl9pPr lvl="8" algn="ctr">
              <a:spcBef>
                <a:spcPts val="0"/>
              </a:spcBef>
              <a:spcAft>
                <a:spcPts val="0"/>
              </a:spcAft>
              <a:buSzPts val="3000"/>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Only title 4">
  <p:cSld name="CUSTOM_18">
    <p:spTree>
      <p:nvGrpSpPr>
        <p:cNvPr id="1" name="Shape 148"/>
        <p:cNvGrpSpPr/>
        <p:nvPr/>
      </p:nvGrpSpPr>
      <p:grpSpPr>
        <a:xfrm>
          <a:off x="0" y="0"/>
          <a:ext cx="0" cy="0"/>
          <a:chOff x="0" y="0"/>
          <a:chExt cx="0" cy="0"/>
        </a:xfrm>
      </p:grpSpPr>
      <p:sp>
        <p:nvSpPr>
          <p:cNvPr id="149" name="Google Shape;149;p19"/>
          <p:cNvSpPr txBox="1">
            <a:spLocks noGrp="1"/>
          </p:cNvSpPr>
          <p:nvPr>
            <p:ph type="title"/>
          </p:nvPr>
        </p:nvSpPr>
        <p:spPr>
          <a:xfrm>
            <a:off x="713225" y="445025"/>
            <a:ext cx="7745100" cy="572700"/>
          </a:xfrm>
          <a:prstGeom prst="rect">
            <a:avLst/>
          </a:prstGeom>
        </p:spPr>
        <p:txBody>
          <a:bodyPr spcFirstLastPara="1" wrap="square" lIns="91425" tIns="91425" rIns="91425" bIns="91425" anchor="t" anchorCtr="0">
            <a:noAutofit/>
          </a:bodyPr>
          <a:lstStyle>
            <a:lvl1pPr lvl="0" algn="ctr">
              <a:spcBef>
                <a:spcPts val="0"/>
              </a:spcBef>
              <a:spcAft>
                <a:spcPts val="0"/>
              </a:spcAft>
              <a:buSzPts val="3000"/>
              <a:buNone/>
              <a:defRPr/>
            </a:lvl1pPr>
            <a:lvl2pPr lvl="1" algn="ctr">
              <a:spcBef>
                <a:spcPts val="0"/>
              </a:spcBef>
              <a:spcAft>
                <a:spcPts val="0"/>
              </a:spcAft>
              <a:buSzPts val="3000"/>
              <a:buNone/>
              <a:defRPr/>
            </a:lvl2pPr>
            <a:lvl3pPr lvl="2" algn="ctr">
              <a:spcBef>
                <a:spcPts val="0"/>
              </a:spcBef>
              <a:spcAft>
                <a:spcPts val="0"/>
              </a:spcAft>
              <a:buSzPts val="3000"/>
              <a:buNone/>
              <a:defRPr/>
            </a:lvl3pPr>
            <a:lvl4pPr lvl="3" algn="ctr">
              <a:spcBef>
                <a:spcPts val="0"/>
              </a:spcBef>
              <a:spcAft>
                <a:spcPts val="0"/>
              </a:spcAft>
              <a:buSzPts val="3000"/>
              <a:buNone/>
              <a:defRPr/>
            </a:lvl4pPr>
            <a:lvl5pPr lvl="4" algn="ctr">
              <a:spcBef>
                <a:spcPts val="0"/>
              </a:spcBef>
              <a:spcAft>
                <a:spcPts val="0"/>
              </a:spcAft>
              <a:buSzPts val="3000"/>
              <a:buNone/>
              <a:defRPr/>
            </a:lvl5pPr>
            <a:lvl6pPr lvl="5" algn="ctr">
              <a:spcBef>
                <a:spcPts val="0"/>
              </a:spcBef>
              <a:spcAft>
                <a:spcPts val="0"/>
              </a:spcAft>
              <a:buSzPts val="3000"/>
              <a:buNone/>
              <a:defRPr/>
            </a:lvl6pPr>
            <a:lvl7pPr lvl="6" algn="ctr">
              <a:spcBef>
                <a:spcPts val="0"/>
              </a:spcBef>
              <a:spcAft>
                <a:spcPts val="0"/>
              </a:spcAft>
              <a:buSzPts val="3000"/>
              <a:buNone/>
              <a:defRPr/>
            </a:lvl7pPr>
            <a:lvl8pPr lvl="7" algn="ctr">
              <a:spcBef>
                <a:spcPts val="0"/>
              </a:spcBef>
              <a:spcAft>
                <a:spcPts val="0"/>
              </a:spcAft>
              <a:buSzPts val="3000"/>
              <a:buNone/>
              <a:defRPr/>
            </a:lvl8pPr>
            <a:lvl9pPr lvl="8" algn="ctr">
              <a:spcBef>
                <a:spcPts val="0"/>
              </a:spcBef>
              <a:spcAft>
                <a:spcPts val="0"/>
              </a:spcAft>
              <a:buSzPts val="3000"/>
              <a:buNone/>
              <a:defRPr/>
            </a:lvl9pPr>
          </a:lstStyle>
          <a:p>
            <a:endParaRPr/>
          </a:p>
        </p:txBody>
      </p:sp>
      <p:sp>
        <p:nvSpPr>
          <p:cNvPr id="150" name="Google Shape;150;p19"/>
          <p:cNvSpPr/>
          <p:nvPr/>
        </p:nvSpPr>
        <p:spPr>
          <a:xfrm flipH="1">
            <a:off x="1353750" y="-275662"/>
            <a:ext cx="822000" cy="8220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9"/>
          <p:cNvSpPr/>
          <p:nvPr/>
        </p:nvSpPr>
        <p:spPr>
          <a:xfrm flipH="1">
            <a:off x="-825825" y="-835762"/>
            <a:ext cx="1942200" cy="19422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9"/>
          <p:cNvSpPr/>
          <p:nvPr/>
        </p:nvSpPr>
        <p:spPr>
          <a:xfrm flipH="1">
            <a:off x="1135425" y="737048"/>
            <a:ext cx="363300" cy="3633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9"/>
          <p:cNvSpPr/>
          <p:nvPr/>
        </p:nvSpPr>
        <p:spPr>
          <a:xfrm>
            <a:off x="7717450" y="4228499"/>
            <a:ext cx="2121000" cy="21210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9"/>
          <p:cNvSpPr/>
          <p:nvPr/>
        </p:nvSpPr>
        <p:spPr>
          <a:xfrm>
            <a:off x="8238466" y="3238225"/>
            <a:ext cx="822000" cy="822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Percentages">
  <p:cSld name="CUSTOM_4">
    <p:spTree>
      <p:nvGrpSpPr>
        <p:cNvPr id="1" name="Shape 155"/>
        <p:cNvGrpSpPr/>
        <p:nvPr/>
      </p:nvGrpSpPr>
      <p:grpSpPr>
        <a:xfrm>
          <a:off x="0" y="0"/>
          <a:ext cx="0" cy="0"/>
          <a:chOff x="0" y="0"/>
          <a:chExt cx="0" cy="0"/>
        </a:xfrm>
      </p:grpSpPr>
      <p:sp>
        <p:nvSpPr>
          <p:cNvPr id="156" name="Google Shape;156;p20"/>
          <p:cNvSpPr/>
          <p:nvPr/>
        </p:nvSpPr>
        <p:spPr>
          <a:xfrm rot="-1771308">
            <a:off x="-360534" y="-526044"/>
            <a:ext cx="821910" cy="82191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20"/>
          <p:cNvSpPr/>
          <p:nvPr/>
        </p:nvSpPr>
        <p:spPr>
          <a:xfrm rot="-1771669">
            <a:off x="399801" y="280385"/>
            <a:ext cx="363400" cy="3634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20"/>
          <p:cNvSpPr/>
          <p:nvPr/>
        </p:nvSpPr>
        <p:spPr>
          <a:xfrm rot="-1771669">
            <a:off x="7774576" y="4057335"/>
            <a:ext cx="363400" cy="3634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0"/>
          <p:cNvSpPr/>
          <p:nvPr/>
        </p:nvSpPr>
        <p:spPr>
          <a:xfrm>
            <a:off x="572650" y="-1524876"/>
            <a:ext cx="2121000" cy="212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20"/>
          <p:cNvSpPr/>
          <p:nvPr/>
        </p:nvSpPr>
        <p:spPr>
          <a:xfrm>
            <a:off x="8203925" y="4052999"/>
            <a:ext cx="2121000" cy="21210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0"/>
          <p:cNvSpPr/>
          <p:nvPr/>
        </p:nvSpPr>
        <p:spPr>
          <a:xfrm rot="-1771308">
            <a:off x="7053966" y="4425306"/>
            <a:ext cx="821910" cy="82191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20"/>
          <p:cNvSpPr txBox="1">
            <a:spLocks noGrp="1"/>
          </p:cNvSpPr>
          <p:nvPr>
            <p:ph type="title"/>
          </p:nvPr>
        </p:nvSpPr>
        <p:spPr>
          <a:xfrm>
            <a:off x="699450" y="445000"/>
            <a:ext cx="7745100" cy="5727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accent2"/>
              </a:buClr>
              <a:buSzPts val="3000"/>
              <a:buNone/>
              <a:defRPr>
                <a:solidFill>
                  <a:schemeClr val="accent2"/>
                </a:solidFill>
              </a:defRPr>
            </a:lvl1pPr>
            <a:lvl2pPr lvl="1" algn="ctr">
              <a:spcBef>
                <a:spcPts val="0"/>
              </a:spcBef>
              <a:spcAft>
                <a:spcPts val="0"/>
              </a:spcAft>
              <a:buClr>
                <a:schemeClr val="accent2"/>
              </a:buClr>
              <a:buSzPts val="3000"/>
              <a:buNone/>
              <a:defRPr>
                <a:solidFill>
                  <a:schemeClr val="accent2"/>
                </a:solidFill>
              </a:defRPr>
            </a:lvl2pPr>
            <a:lvl3pPr lvl="2" algn="ctr">
              <a:spcBef>
                <a:spcPts val="0"/>
              </a:spcBef>
              <a:spcAft>
                <a:spcPts val="0"/>
              </a:spcAft>
              <a:buClr>
                <a:schemeClr val="accent2"/>
              </a:buClr>
              <a:buSzPts val="3000"/>
              <a:buNone/>
              <a:defRPr>
                <a:solidFill>
                  <a:schemeClr val="accent2"/>
                </a:solidFill>
              </a:defRPr>
            </a:lvl3pPr>
            <a:lvl4pPr lvl="3" algn="ctr">
              <a:spcBef>
                <a:spcPts val="0"/>
              </a:spcBef>
              <a:spcAft>
                <a:spcPts val="0"/>
              </a:spcAft>
              <a:buClr>
                <a:schemeClr val="accent2"/>
              </a:buClr>
              <a:buSzPts val="3000"/>
              <a:buNone/>
              <a:defRPr>
                <a:solidFill>
                  <a:schemeClr val="accent2"/>
                </a:solidFill>
              </a:defRPr>
            </a:lvl4pPr>
            <a:lvl5pPr lvl="4" algn="ctr">
              <a:spcBef>
                <a:spcPts val="0"/>
              </a:spcBef>
              <a:spcAft>
                <a:spcPts val="0"/>
              </a:spcAft>
              <a:buClr>
                <a:schemeClr val="accent2"/>
              </a:buClr>
              <a:buSzPts val="3000"/>
              <a:buNone/>
              <a:defRPr>
                <a:solidFill>
                  <a:schemeClr val="accent2"/>
                </a:solidFill>
              </a:defRPr>
            </a:lvl5pPr>
            <a:lvl6pPr lvl="5" algn="ctr">
              <a:spcBef>
                <a:spcPts val="0"/>
              </a:spcBef>
              <a:spcAft>
                <a:spcPts val="0"/>
              </a:spcAft>
              <a:buClr>
                <a:schemeClr val="accent2"/>
              </a:buClr>
              <a:buSzPts val="3000"/>
              <a:buNone/>
              <a:defRPr>
                <a:solidFill>
                  <a:schemeClr val="accent2"/>
                </a:solidFill>
              </a:defRPr>
            </a:lvl6pPr>
            <a:lvl7pPr lvl="6" algn="ctr">
              <a:spcBef>
                <a:spcPts val="0"/>
              </a:spcBef>
              <a:spcAft>
                <a:spcPts val="0"/>
              </a:spcAft>
              <a:buClr>
                <a:schemeClr val="accent2"/>
              </a:buClr>
              <a:buSzPts val="3000"/>
              <a:buNone/>
              <a:defRPr>
                <a:solidFill>
                  <a:schemeClr val="accent2"/>
                </a:solidFill>
              </a:defRPr>
            </a:lvl7pPr>
            <a:lvl8pPr lvl="7" algn="ctr">
              <a:spcBef>
                <a:spcPts val="0"/>
              </a:spcBef>
              <a:spcAft>
                <a:spcPts val="0"/>
              </a:spcAft>
              <a:buClr>
                <a:schemeClr val="accent2"/>
              </a:buClr>
              <a:buSzPts val="3000"/>
              <a:buNone/>
              <a:defRPr>
                <a:solidFill>
                  <a:schemeClr val="accent2"/>
                </a:solidFill>
              </a:defRPr>
            </a:lvl8pPr>
            <a:lvl9pPr lvl="8" algn="ctr">
              <a:spcBef>
                <a:spcPts val="0"/>
              </a:spcBef>
              <a:spcAft>
                <a:spcPts val="0"/>
              </a:spcAft>
              <a:buClr>
                <a:schemeClr val="accent2"/>
              </a:buClr>
              <a:buSzPts val="3000"/>
              <a:buNone/>
              <a:defRPr>
                <a:solidFill>
                  <a:schemeClr val="accent2"/>
                </a:solidFill>
              </a:defRPr>
            </a:lvl9pPr>
          </a:lstStyle>
          <a:p>
            <a:endParaRPr/>
          </a:p>
        </p:txBody>
      </p:sp>
      <p:sp>
        <p:nvSpPr>
          <p:cNvPr id="163" name="Google Shape;163;p20"/>
          <p:cNvSpPr txBox="1">
            <a:spLocks noGrp="1"/>
          </p:cNvSpPr>
          <p:nvPr>
            <p:ph type="title" idx="2" hasCustomPrompt="1"/>
          </p:nvPr>
        </p:nvSpPr>
        <p:spPr>
          <a:xfrm>
            <a:off x="721688" y="2791350"/>
            <a:ext cx="1694100" cy="536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3500"/>
              <a:buFont typeface="Oswald"/>
              <a:buNone/>
              <a:defRPr>
                <a:solidFill>
                  <a:schemeClr val="accent2"/>
                </a:solidFill>
                <a:latin typeface="Oswald"/>
                <a:ea typeface="Oswald"/>
                <a:cs typeface="Oswald"/>
                <a:sym typeface="Oswald"/>
              </a:defRPr>
            </a:lvl1pPr>
            <a:lvl2pPr lvl="1" algn="ctr" rtl="0">
              <a:spcBef>
                <a:spcPts val="0"/>
              </a:spcBef>
              <a:spcAft>
                <a:spcPts val="0"/>
              </a:spcAft>
              <a:buClr>
                <a:schemeClr val="accent2"/>
              </a:buClr>
              <a:buSzPts val="3500"/>
              <a:buFont typeface="Oswald"/>
              <a:buNone/>
              <a:defRPr sz="3500">
                <a:solidFill>
                  <a:schemeClr val="accent2"/>
                </a:solidFill>
                <a:latin typeface="Oswald"/>
                <a:ea typeface="Oswald"/>
                <a:cs typeface="Oswald"/>
                <a:sym typeface="Oswald"/>
              </a:defRPr>
            </a:lvl2pPr>
            <a:lvl3pPr lvl="2" algn="ctr" rtl="0">
              <a:spcBef>
                <a:spcPts val="0"/>
              </a:spcBef>
              <a:spcAft>
                <a:spcPts val="0"/>
              </a:spcAft>
              <a:buClr>
                <a:schemeClr val="accent2"/>
              </a:buClr>
              <a:buSzPts val="3500"/>
              <a:buFont typeface="Oswald"/>
              <a:buNone/>
              <a:defRPr sz="3500">
                <a:solidFill>
                  <a:schemeClr val="accent2"/>
                </a:solidFill>
                <a:latin typeface="Oswald"/>
                <a:ea typeface="Oswald"/>
                <a:cs typeface="Oswald"/>
                <a:sym typeface="Oswald"/>
              </a:defRPr>
            </a:lvl3pPr>
            <a:lvl4pPr lvl="3" algn="ctr" rtl="0">
              <a:spcBef>
                <a:spcPts val="0"/>
              </a:spcBef>
              <a:spcAft>
                <a:spcPts val="0"/>
              </a:spcAft>
              <a:buClr>
                <a:schemeClr val="accent2"/>
              </a:buClr>
              <a:buSzPts val="3500"/>
              <a:buFont typeface="Oswald"/>
              <a:buNone/>
              <a:defRPr sz="3500">
                <a:solidFill>
                  <a:schemeClr val="accent2"/>
                </a:solidFill>
                <a:latin typeface="Oswald"/>
                <a:ea typeface="Oswald"/>
                <a:cs typeface="Oswald"/>
                <a:sym typeface="Oswald"/>
              </a:defRPr>
            </a:lvl4pPr>
            <a:lvl5pPr lvl="4" algn="ctr" rtl="0">
              <a:spcBef>
                <a:spcPts val="0"/>
              </a:spcBef>
              <a:spcAft>
                <a:spcPts val="0"/>
              </a:spcAft>
              <a:buClr>
                <a:schemeClr val="accent2"/>
              </a:buClr>
              <a:buSzPts val="3500"/>
              <a:buFont typeface="Oswald"/>
              <a:buNone/>
              <a:defRPr sz="3500">
                <a:solidFill>
                  <a:schemeClr val="accent2"/>
                </a:solidFill>
                <a:latin typeface="Oswald"/>
                <a:ea typeface="Oswald"/>
                <a:cs typeface="Oswald"/>
                <a:sym typeface="Oswald"/>
              </a:defRPr>
            </a:lvl5pPr>
            <a:lvl6pPr lvl="5" algn="ctr" rtl="0">
              <a:spcBef>
                <a:spcPts val="0"/>
              </a:spcBef>
              <a:spcAft>
                <a:spcPts val="0"/>
              </a:spcAft>
              <a:buClr>
                <a:schemeClr val="accent2"/>
              </a:buClr>
              <a:buSzPts val="3500"/>
              <a:buFont typeface="Oswald"/>
              <a:buNone/>
              <a:defRPr sz="3500">
                <a:solidFill>
                  <a:schemeClr val="accent2"/>
                </a:solidFill>
                <a:latin typeface="Oswald"/>
                <a:ea typeface="Oswald"/>
                <a:cs typeface="Oswald"/>
                <a:sym typeface="Oswald"/>
              </a:defRPr>
            </a:lvl6pPr>
            <a:lvl7pPr lvl="6" algn="ctr" rtl="0">
              <a:spcBef>
                <a:spcPts val="0"/>
              </a:spcBef>
              <a:spcAft>
                <a:spcPts val="0"/>
              </a:spcAft>
              <a:buClr>
                <a:schemeClr val="accent2"/>
              </a:buClr>
              <a:buSzPts val="3500"/>
              <a:buFont typeface="Oswald"/>
              <a:buNone/>
              <a:defRPr sz="3500">
                <a:solidFill>
                  <a:schemeClr val="accent2"/>
                </a:solidFill>
                <a:latin typeface="Oswald"/>
                <a:ea typeface="Oswald"/>
                <a:cs typeface="Oswald"/>
                <a:sym typeface="Oswald"/>
              </a:defRPr>
            </a:lvl7pPr>
            <a:lvl8pPr lvl="7" algn="ctr" rtl="0">
              <a:spcBef>
                <a:spcPts val="0"/>
              </a:spcBef>
              <a:spcAft>
                <a:spcPts val="0"/>
              </a:spcAft>
              <a:buClr>
                <a:schemeClr val="accent2"/>
              </a:buClr>
              <a:buSzPts val="3500"/>
              <a:buFont typeface="Oswald"/>
              <a:buNone/>
              <a:defRPr sz="3500">
                <a:solidFill>
                  <a:schemeClr val="accent2"/>
                </a:solidFill>
                <a:latin typeface="Oswald"/>
                <a:ea typeface="Oswald"/>
                <a:cs typeface="Oswald"/>
                <a:sym typeface="Oswald"/>
              </a:defRPr>
            </a:lvl8pPr>
            <a:lvl9pPr lvl="8" algn="ctr" rtl="0">
              <a:spcBef>
                <a:spcPts val="0"/>
              </a:spcBef>
              <a:spcAft>
                <a:spcPts val="0"/>
              </a:spcAft>
              <a:buClr>
                <a:schemeClr val="accent2"/>
              </a:buClr>
              <a:buSzPts val="3500"/>
              <a:buFont typeface="Oswald"/>
              <a:buNone/>
              <a:defRPr sz="3500">
                <a:solidFill>
                  <a:schemeClr val="accent2"/>
                </a:solidFill>
                <a:latin typeface="Oswald"/>
                <a:ea typeface="Oswald"/>
                <a:cs typeface="Oswald"/>
                <a:sym typeface="Oswald"/>
              </a:defRPr>
            </a:lvl9pPr>
          </a:lstStyle>
          <a:p>
            <a:r>
              <a:t>xx%</a:t>
            </a:r>
          </a:p>
        </p:txBody>
      </p:sp>
      <p:sp>
        <p:nvSpPr>
          <p:cNvPr id="164" name="Google Shape;164;p20"/>
          <p:cNvSpPr txBox="1">
            <a:spLocks noGrp="1"/>
          </p:cNvSpPr>
          <p:nvPr>
            <p:ph type="title" idx="3" hasCustomPrompt="1"/>
          </p:nvPr>
        </p:nvSpPr>
        <p:spPr>
          <a:xfrm>
            <a:off x="2727637" y="2791350"/>
            <a:ext cx="1694100" cy="536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3500"/>
              <a:buFont typeface="Oswald"/>
              <a:buNone/>
              <a:defRPr>
                <a:solidFill>
                  <a:schemeClr val="accent2"/>
                </a:solidFill>
                <a:latin typeface="Oswald"/>
                <a:ea typeface="Oswald"/>
                <a:cs typeface="Oswald"/>
                <a:sym typeface="Oswald"/>
              </a:defRPr>
            </a:lvl1pPr>
            <a:lvl2pPr lvl="1" algn="ctr" rtl="0">
              <a:spcBef>
                <a:spcPts val="0"/>
              </a:spcBef>
              <a:spcAft>
                <a:spcPts val="0"/>
              </a:spcAft>
              <a:buClr>
                <a:schemeClr val="accent2"/>
              </a:buClr>
              <a:buSzPts val="3500"/>
              <a:buFont typeface="Oswald"/>
              <a:buNone/>
              <a:defRPr sz="3500">
                <a:solidFill>
                  <a:schemeClr val="accent2"/>
                </a:solidFill>
                <a:latin typeface="Oswald"/>
                <a:ea typeface="Oswald"/>
                <a:cs typeface="Oswald"/>
                <a:sym typeface="Oswald"/>
              </a:defRPr>
            </a:lvl2pPr>
            <a:lvl3pPr lvl="2" algn="ctr" rtl="0">
              <a:spcBef>
                <a:spcPts val="0"/>
              </a:spcBef>
              <a:spcAft>
                <a:spcPts val="0"/>
              </a:spcAft>
              <a:buClr>
                <a:schemeClr val="accent2"/>
              </a:buClr>
              <a:buSzPts val="3500"/>
              <a:buFont typeface="Oswald"/>
              <a:buNone/>
              <a:defRPr sz="3500">
                <a:solidFill>
                  <a:schemeClr val="accent2"/>
                </a:solidFill>
                <a:latin typeface="Oswald"/>
                <a:ea typeface="Oswald"/>
                <a:cs typeface="Oswald"/>
                <a:sym typeface="Oswald"/>
              </a:defRPr>
            </a:lvl3pPr>
            <a:lvl4pPr lvl="3" algn="ctr" rtl="0">
              <a:spcBef>
                <a:spcPts val="0"/>
              </a:spcBef>
              <a:spcAft>
                <a:spcPts val="0"/>
              </a:spcAft>
              <a:buClr>
                <a:schemeClr val="accent2"/>
              </a:buClr>
              <a:buSzPts val="3500"/>
              <a:buFont typeface="Oswald"/>
              <a:buNone/>
              <a:defRPr sz="3500">
                <a:solidFill>
                  <a:schemeClr val="accent2"/>
                </a:solidFill>
                <a:latin typeface="Oswald"/>
                <a:ea typeface="Oswald"/>
                <a:cs typeface="Oswald"/>
                <a:sym typeface="Oswald"/>
              </a:defRPr>
            </a:lvl4pPr>
            <a:lvl5pPr lvl="4" algn="ctr" rtl="0">
              <a:spcBef>
                <a:spcPts val="0"/>
              </a:spcBef>
              <a:spcAft>
                <a:spcPts val="0"/>
              </a:spcAft>
              <a:buClr>
                <a:schemeClr val="accent2"/>
              </a:buClr>
              <a:buSzPts val="3500"/>
              <a:buFont typeface="Oswald"/>
              <a:buNone/>
              <a:defRPr sz="3500">
                <a:solidFill>
                  <a:schemeClr val="accent2"/>
                </a:solidFill>
                <a:latin typeface="Oswald"/>
                <a:ea typeface="Oswald"/>
                <a:cs typeface="Oswald"/>
                <a:sym typeface="Oswald"/>
              </a:defRPr>
            </a:lvl5pPr>
            <a:lvl6pPr lvl="5" algn="ctr" rtl="0">
              <a:spcBef>
                <a:spcPts val="0"/>
              </a:spcBef>
              <a:spcAft>
                <a:spcPts val="0"/>
              </a:spcAft>
              <a:buClr>
                <a:schemeClr val="accent2"/>
              </a:buClr>
              <a:buSzPts val="3500"/>
              <a:buFont typeface="Oswald"/>
              <a:buNone/>
              <a:defRPr sz="3500">
                <a:solidFill>
                  <a:schemeClr val="accent2"/>
                </a:solidFill>
                <a:latin typeface="Oswald"/>
                <a:ea typeface="Oswald"/>
                <a:cs typeface="Oswald"/>
                <a:sym typeface="Oswald"/>
              </a:defRPr>
            </a:lvl6pPr>
            <a:lvl7pPr lvl="6" algn="ctr" rtl="0">
              <a:spcBef>
                <a:spcPts val="0"/>
              </a:spcBef>
              <a:spcAft>
                <a:spcPts val="0"/>
              </a:spcAft>
              <a:buClr>
                <a:schemeClr val="accent2"/>
              </a:buClr>
              <a:buSzPts val="3500"/>
              <a:buFont typeface="Oswald"/>
              <a:buNone/>
              <a:defRPr sz="3500">
                <a:solidFill>
                  <a:schemeClr val="accent2"/>
                </a:solidFill>
                <a:latin typeface="Oswald"/>
                <a:ea typeface="Oswald"/>
                <a:cs typeface="Oswald"/>
                <a:sym typeface="Oswald"/>
              </a:defRPr>
            </a:lvl7pPr>
            <a:lvl8pPr lvl="7" algn="ctr" rtl="0">
              <a:spcBef>
                <a:spcPts val="0"/>
              </a:spcBef>
              <a:spcAft>
                <a:spcPts val="0"/>
              </a:spcAft>
              <a:buClr>
                <a:schemeClr val="accent2"/>
              </a:buClr>
              <a:buSzPts val="3500"/>
              <a:buFont typeface="Oswald"/>
              <a:buNone/>
              <a:defRPr sz="3500">
                <a:solidFill>
                  <a:schemeClr val="accent2"/>
                </a:solidFill>
                <a:latin typeface="Oswald"/>
                <a:ea typeface="Oswald"/>
                <a:cs typeface="Oswald"/>
                <a:sym typeface="Oswald"/>
              </a:defRPr>
            </a:lvl8pPr>
            <a:lvl9pPr lvl="8" algn="ctr" rtl="0">
              <a:spcBef>
                <a:spcPts val="0"/>
              </a:spcBef>
              <a:spcAft>
                <a:spcPts val="0"/>
              </a:spcAft>
              <a:buClr>
                <a:schemeClr val="accent2"/>
              </a:buClr>
              <a:buSzPts val="3500"/>
              <a:buFont typeface="Oswald"/>
              <a:buNone/>
              <a:defRPr sz="3500">
                <a:solidFill>
                  <a:schemeClr val="accent2"/>
                </a:solidFill>
                <a:latin typeface="Oswald"/>
                <a:ea typeface="Oswald"/>
                <a:cs typeface="Oswald"/>
                <a:sym typeface="Oswald"/>
              </a:defRPr>
            </a:lvl9pPr>
          </a:lstStyle>
          <a:p>
            <a:r>
              <a:t>xx%</a:t>
            </a:r>
          </a:p>
        </p:txBody>
      </p:sp>
      <p:sp>
        <p:nvSpPr>
          <p:cNvPr id="165" name="Google Shape;165;p20"/>
          <p:cNvSpPr txBox="1">
            <a:spLocks noGrp="1"/>
          </p:cNvSpPr>
          <p:nvPr>
            <p:ph type="title" idx="4" hasCustomPrompt="1"/>
          </p:nvPr>
        </p:nvSpPr>
        <p:spPr>
          <a:xfrm>
            <a:off x="4727938" y="2791350"/>
            <a:ext cx="1694100" cy="536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3500"/>
              <a:buFont typeface="Oswald"/>
              <a:buNone/>
              <a:defRPr>
                <a:solidFill>
                  <a:schemeClr val="accent2"/>
                </a:solidFill>
                <a:latin typeface="Oswald"/>
                <a:ea typeface="Oswald"/>
                <a:cs typeface="Oswald"/>
                <a:sym typeface="Oswald"/>
              </a:defRPr>
            </a:lvl1pPr>
            <a:lvl2pPr lvl="1" algn="ctr" rtl="0">
              <a:spcBef>
                <a:spcPts val="0"/>
              </a:spcBef>
              <a:spcAft>
                <a:spcPts val="0"/>
              </a:spcAft>
              <a:buClr>
                <a:schemeClr val="accent2"/>
              </a:buClr>
              <a:buSzPts val="3500"/>
              <a:buFont typeface="Oswald"/>
              <a:buNone/>
              <a:defRPr sz="3500">
                <a:solidFill>
                  <a:schemeClr val="accent2"/>
                </a:solidFill>
                <a:latin typeface="Oswald"/>
                <a:ea typeface="Oswald"/>
                <a:cs typeface="Oswald"/>
                <a:sym typeface="Oswald"/>
              </a:defRPr>
            </a:lvl2pPr>
            <a:lvl3pPr lvl="2" algn="ctr" rtl="0">
              <a:spcBef>
                <a:spcPts val="0"/>
              </a:spcBef>
              <a:spcAft>
                <a:spcPts val="0"/>
              </a:spcAft>
              <a:buClr>
                <a:schemeClr val="accent2"/>
              </a:buClr>
              <a:buSzPts val="3500"/>
              <a:buFont typeface="Oswald"/>
              <a:buNone/>
              <a:defRPr sz="3500">
                <a:solidFill>
                  <a:schemeClr val="accent2"/>
                </a:solidFill>
                <a:latin typeface="Oswald"/>
                <a:ea typeface="Oswald"/>
                <a:cs typeface="Oswald"/>
                <a:sym typeface="Oswald"/>
              </a:defRPr>
            </a:lvl3pPr>
            <a:lvl4pPr lvl="3" algn="ctr" rtl="0">
              <a:spcBef>
                <a:spcPts val="0"/>
              </a:spcBef>
              <a:spcAft>
                <a:spcPts val="0"/>
              </a:spcAft>
              <a:buClr>
                <a:schemeClr val="accent2"/>
              </a:buClr>
              <a:buSzPts val="3500"/>
              <a:buFont typeface="Oswald"/>
              <a:buNone/>
              <a:defRPr sz="3500">
                <a:solidFill>
                  <a:schemeClr val="accent2"/>
                </a:solidFill>
                <a:latin typeface="Oswald"/>
                <a:ea typeface="Oswald"/>
                <a:cs typeface="Oswald"/>
                <a:sym typeface="Oswald"/>
              </a:defRPr>
            </a:lvl4pPr>
            <a:lvl5pPr lvl="4" algn="ctr" rtl="0">
              <a:spcBef>
                <a:spcPts val="0"/>
              </a:spcBef>
              <a:spcAft>
                <a:spcPts val="0"/>
              </a:spcAft>
              <a:buClr>
                <a:schemeClr val="accent2"/>
              </a:buClr>
              <a:buSzPts val="3500"/>
              <a:buFont typeface="Oswald"/>
              <a:buNone/>
              <a:defRPr sz="3500">
                <a:solidFill>
                  <a:schemeClr val="accent2"/>
                </a:solidFill>
                <a:latin typeface="Oswald"/>
                <a:ea typeface="Oswald"/>
                <a:cs typeface="Oswald"/>
                <a:sym typeface="Oswald"/>
              </a:defRPr>
            </a:lvl5pPr>
            <a:lvl6pPr lvl="5" algn="ctr" rtl="0">
              <a:spcBef>
                <a:spcPts val="0"/>
              </a:spcBef>
              <a:spcAft>
                <a:spcPts val="0"/>
              </a:spcAft>
              <a:buClr>
                <a:schemeClr val="accent2"/>
              </a:buClr>
              <a:buSzPts val="3500"/>
              <a:buFont typeface="Oswald"/>
              <a:buNone/>
              <a:defRPr sz="3500">
                <a:solidFill>
                  <a:schemeClr val="accent2"/>
                </a:solidFill>
                <a:latin typeface="Oswald"/>
                <a:ea typeface="Oswald"/>
                <a:cs typeface="Oswald"/>
                <a:sym typeface="Oswald"/>
              </a:defRPr>
            </a:lvl6pPr>
            <a:lvl7pPr lvl="6" algn="ctr" rtl="0">
              <a:spcBef>
                <a:spcPts val="0"/>
              </a:spcBef>
              <a:spcAft>
                <a:spcPts val="0"/>
              </a:spcAft>
              <a:buClr>
                <a:schemeClr val="accent2"/>
              </a:buClr>
              <a:buSzPts val="3500"/>
              <a:buFont typeface="Oswald"/>
              <a:buNone/>
              <a:defRPr sz="3500">
                <a:solidFill>
                  <a:schemeClr val="accent2"/>
                </a:solidFill>
                <a:latin typeface="Oswald"/>
                <a:ea typeface="Oswald"/>
                <a:cs typeface="Oswald"/>
                <a:sym typeface="Oswald"/>
              </a:defRPr>
            </a:lvl7pPr>
            <a:lvl8pPr lvl="7" algn="ctr" rtl="0">
              <a:spcBef>
                <a:spcPts val="0"/>
              </a:spcBef>
              <a:spcAft>
                <a:spcPts val="0"/>
              </a:spcAft>
              <a:buClr>
                <a:schemeClr val="accent2"/>
              </a:buClr>
              <a:buSzPts val="3500"/>
              <a:buFont typeface="Oswald"/>
              <a:buNone/>
              <a:defRPr sz="3500">
                <a:solidFill>
                  <a:schemeClr val="accent2"/>
                </a:solidFill>
                <a:latin typeface="Oswald"/>
                <a:ea typeface="Oswald"/>
                <a:cs typeface="Oswald"/>
                <a:sym typeface="Oswald"/>
              </a:defRPr>
            </a:lvl8pPr>
            <a:lvl9pPr lvl="8" algn="ctr" rtl="0">
              <a:spcBef>
                <a:spcPts val="0"/>
              </a:spcBef>
              <a:spcAft>
                <a:spcPts val="0"/>
              </a:spcAft>
              <a:buClr>
                <a:schemeClr val="accent2"/>
              </a:buClr>
              <a:buSzPts val="3500"/>
              <a:buFont typeface="Oswald"/>
              <a:buNone/>
              <a:defRPr sz="3500">
                <a:solidFill>
                  <a:schemeClr val="accent2"/>
                </a:solidFill>
                <a:latin typeface="Oswald"/>
                <a:ea typeface="Oswald"/>
                <a:cs typeface="Oswald"/>
                <a:sym typeface="Oswald"/>
              </a:defRPr>
            </a:lvl9pPr>
          </a:lstStyle>
          <a:p>
            <a:r>
              <a:t>xx%</a:t>
            </a:r>
          </a:p>
        </p:txBody>
      </p:sp>
      <p:sp>
        <p:nvSpPr>
          <p:cNvPr id="166" name="Google Shape;166;p20"/>
          <p:cNvSpPr txBox="1">
            <a:spLocks noGrp="1"/>
          </p:cNvSpPr>
          <p:nvPr>
            <p:ph type="title" idx="5" hasCustomPrompt="1"/>
          </p:nvPr>
        </p:nvSpPr>
        <p:spPr>
          <a:xfrm>
            <a:off x="6728213" y="2791350"/>
            <a:ext cx="1694100" cy="536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3500"/>
              <a:buFont typeface="Oswald"/>
              <a:buNone/>
              <a:defRPr>
                <a:solidFill>
                  <a:schemeClr val="accent2"/>
                </a:solidFill>
                <a:latin typeface="Oswald"/>
                <a:ea typeface="Oswald"/>
                <a:cs typeface="Oswald"/>
                <a:sym typeface="Oswald"/>
              </a:defRPr>
            </a:lvl1pPr>
            <a:lvl2pPr lvl="1" algn="ctr" rtl="0">
              <a:spcBef>
                <a:spcPts val="0"/>
              </a:spcBef>
              <a:spcAft>
                <a:spcPts val="0"/>
              </a:spcAft>
              <a:buClr>
                <a:schemeClr val="accent2"/>
              </a:buClr>
              <a:buSzPts val="3500"/>
              <a:buFont typeface="Oswald"/>
              <a:buNone/>
              <a:defRPr sz="3500">
                <a:solidFill>
                  <a:schemeClr val="accent2"/>
                </a:solidFill>
                <a:latin typeface="Oswald"/>
                <a:ea typeface="Oswald"/>
                <a:cs typeface="Oswald"/>
                <a:sym typeface="Oswald"/>
              </a:defRPr>
            </a:lvl2pPr>
            <a:lvl3pPr lvl="2" algn="ctr" rtl="0">
              <a:spcBef>
                <a:spcPts val="0"/>
              </a:spcBef>
              <a:spcAft>
                <a:spcPts val="0"/>
              </a:spcAft>
              <a:buClr>
                <a:schemeClr val="accent2"/>
              </a:buClr>
              <a:buSzPts val="3500"/>
              <a:buFont typeface="Oswald"/>
              <a:buNone/>
              <a:defRPr sz="3500">
                <a:solidFill>
                  <a:schemeClr val="accent2"/>
                </a:solidFill>
                <a:latin typeface="Oswald"/>
                <a:ea typeface="Oswald"/>
                <a:cs typeface="Oswald"/>
                <a:sym typeface="Oswald"/>
              </a:defRPr>
            </a:lvl3pPr>
            <a:lvl4pPr lvl="3" algn="ctr" rtl="0">
              <a:spcBef>
                <a:spcPts val="0"/>
              </a:spcBef>
              <a:spcAft>
                <a:spcPts val="0"/>
              </a:spcAft>
              <a:buClr>
                <a:schemeClr val="accent2"/>
              </a:buClr>
              <a:buSzPts val="3500"/>
              <a:buFont typeface="Oswald"/>
              <a:buNone/>
              <a:defRPr sz="3500">
                <a:solidFill>
                  <a:schemeClr val="accent2"/>
                </a:solidFill>
                <a:latin typeface="Oswald"/>
                <a:ea typeface="Oswald"/>
                <a:cs typeface="Oswald"/>
                <a:sym typeface="Oswald"/>
              </a:defRPr>
            </a:lvl4pPr>
            <a:lvl5pPr lvl="4" algn="ctr" rtl="0">
              <a:spcBef>
                <a:spcPts val="0"/>
              </a:spcBef>
              <a:spcAft>
                <a:spcPts val="0"/>
              </a:spcAft>
              <a:buClr>
                <a:schemeClr val="accent2"/>
              </a:buClr>
              <a:buSzPts val="3500"/>
              <a:buFont typeface="Oswald"/>
              <a:buNone/>
              <a:defRPr sz="3500">
                <a:solidFill>
                  <a:schemeClr val="accent2"/>
                </a:solidFill>
                <a:latin typeface="Oswald"/>
                <a:ea typeface="Oswald"/>
                <a:cs typeface="Oswald"/>
                <a:sym typeface="Oswald"/>
              </a:defRPr>
            </a:lvl5pPr>
            <a:lvl6pPr lvl="5" algn="ctr" rtl="0">
              <a:spcBef>
                <a:spcPts val="0"/>
              </a:spcBef>
              <a:spcAft>
                <a:spcPts val="0"/>
              </a:spcAft>
              <a:buClr>
                <a:schemeClr val="accent2"/>
              </a:buClr>
              <a:buSzPts val="3500"/>
              <a:buFont typeface="Oswald"/>
              <a:buNone/>
              <a:defRPr sz="3500">
                <a:solidFill>
                  <a:schemeClr val="accent2"/>
                </a:solidFill>
                <a:latin typeface="Oswald"/>
                <a:ea typeface="Oswald"/>
                <a:cs typeface="Oswald"/>
                <a:sym typeface="Oswald"/>
              </a:defRPr>
            </a:lvl6pPr>
            <a:lvl7pPr lvl="6" algn="ctr" rtl="0">
              <a:spcBef>
                <a:spcPts val="0"/>
              </a:spcBef>
              <a:spcAft>
                <a:spcPts val="0"/>
              </a:spcAft>
              <a:buClr>
                <a:schemeClr val="accent2"/>
              </a:buClr>
              <a:buSzPts val="3500"/>
              <a:buFont typeface="Oswald"/>
              <a:buNone/>
              <a:defRPr sz="3500">
                <a:solidFill>
                  <a:schemeClr val="accent2"/>
                </a:solidFill>
                <a:latin typeface="Oswald"/>
                <a:ea typeface="Oswald"/>
                <a:cs typeface="Oswald"/>
                <a:sym typeface="Oswald"/>
              </a:defRPr>
            </a:lvl7pPr>
            <a:lvl8pPr lvl="7" algn="ctr" rtl="0">
              <a:spcBef>
                <a:spcPts val="0"/>
              </a:spcBef>
              <a:spcAft>
                <a:spcPts val="0"/>
              </a:spcAft>
              <a:buClr>
                <a:schemeClr val="accent2"/>
              </a:buClr>
              <a:buSzPts val="3500"/>
              <a:buFont typeface="Oswald"/>
              <a:buNone/>
              <a:defRPr sz="3500">
                <a:solidFill>
                  <a:schemeClr val="accent2"/>
                </a:solidFill>
                <a:latin typeface="Oswald"/>
                <a:ea typeface="Oswald"/>
                <a:cs typeface="Oswald"/>
                <a:sym typeface="Oswald"/>
              </a:defRPr>
            </a:lvl8pPr>
            <a:lvl9pPr lvl="8" algn="ctr" rtl="0">
              <a:spcBef>
                <a:spcPts val="0"/>
              </a:spcBef>
              <a:spcAft>
                <a:spcPts val="0"/>
              </a:spcAft>
              <a:buClr>
                <a:schemeClr val="accent2"/>
              </a:buClr>
              <a:buSzPts val="3500"/>
              <a:buFont typeface="Oswald"/>
              <a:buNone/>
              <a:defRPr sz="3500">
                <a:solidFill>
                  <a:schemeClr val="accent2"/>
                </a:solidFill>
                <a:latin typeface="Oswald"/>
                <a:ea typeface="Oswald"/>
                <a:cs typeface="Oswald"/>
                <a:sym typeface="Oswald"/>
              </a:defRPr>
            </a:lvl9pPr>
          </a:lstStyle>
          <a:p>
            <a:r>
              <a:t>xx%</a:t>
            </a:r>
          </a:p>
        </p:txBody>
      </p:sp>
      <p:sp>
        <p:nvSpPr>
          <p:cNvPr id="167" name="Google Shape;167;p20"/>
          <p:cNvSpPr txBox="1">
            <a:spLocks noGrp="1"/>
          </p:cNvSpPr>
          <p:nvPr>
            <p:ph type="subTitle" idx="1"/>
          </p:nvPr>
        </p:nvSpPr>
        <p:spPr>
          <a:xfrm>
            <a:off x="721675" y="3303750"/>
            <a:ext cx="1694100" cy="6342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accent1"/>
              </a:buClr>
              <a:buSzPts val="1400"/>
              <a:buNone/>
              <a:defRPr>
                <a:solidFill>
                  <a:schemeClr val="accent1"/>
                </a:solidFill>
              </a:defRPr>
            </a:lvl1pPr>
            <a:lvl2pPr lvl="1">
              <a:spcBef>
                <a:spcPts val="0"/>
              </a:spcBef>
              <a:spcAft>
                <a:spcPts val="0"/>
              </a:spcAft>
              <a:buClr>
                <a:schemeClr val="accent1"/>
              </a:buClr>
              <a:buSzPts val="1400"/>
              <a:buNone/>
              <a:defRPr>
                <a:solidFill>
                  <a:schemeClr val="accent1"/>
                </a:solidFill>
              </a:defRPr>
            </a:lvl2pPr>
            <a:lvl3pPr lvl="2">
              <a:spcBef>
                <a:spcPts val="1600"/>
              </a:spcBef>
              <a:spcAft>
                <a:spcPts val="0"/>
              </a:spcAft>
              <a:buClr>
                <a:schemeClr val="accent1"/>
              </a:buClr>
              <a:buSzPts val="1400"/>
              <a:buNone/>
              <a:defRPr>
                <a:solidFill>
                  <a:schemeClr val="accent1"/>
                </a:solidFill>
              </a:defRPr>
            </a:lvl3pPr>
            <a:lvl4pPr lvl="3">
              <a:spcBef>
                <a:spcPts val="1600"/>
              </a:spcBef>
              <a:spcAft>
                <a:spcPts val="0"/>
              </a:spcAft>
              <a:buClr>
                <a:schemeClr val="accent1"/>
              </a:buClr>
              <a:buSzPts val="1400"/>
              <a:buNone/>
              <a:defRPr>
                <a:solidFill>
                  <a:schemeClr val="accent1"/>
                </a:solidFill>
              </a:defRPr>
            </a:lvl4pPr>
            <a:lvl5pPr lvl="4">
              <a:spcBef>
                <a:spcPts val="1600"/>
              </a:spcBef>
              <a:spcAft>
                <a:spcPts val="0"/>
              </a:spcAft>
              <a:buClr>
                <a:schemeClr val="accent1"/>
              </a:buClr>
              <a:buSzPts val="1400"/>
              <a:buNone/>
              <a:defRPr>
                <a:solidFill>
                  <a:schemeClr val="accent1"/>
                </a:solidFill>
              </a:defRPr>
            </a:lvl5pPr>
            <a:lvl6pPr lvl="5">
              <a:spcBef>
                <a:spcPts val="1600"/>
              </a:spcBef>
              <a:spcAft>
                <a:spcPts val="0"/>
              </a:spcAft>
              <a:buClr>
                <a:schemeClr val="accent1"/>
              </a:buClr>
              <a:buSzPts val="1400"/>
              <a:buNone/>
              <a:defRPr>
                <a:solidFill>
                  <a:schemeClr val="accent1"/>
                </a:solidFill>
              </a:defRPr>
            </a:lvl6pPr>
            <a:lvl7pPr lvl="6">
              <a:spcBef>
                <a:spcPts val="1600"/>
              </a:spcBef>
              <a:spcAft>
                <a:spcPts val="0"/>
              </a:spcAft>
              <a:buClr>
                <a:schemeClr val="accent1"/>
              </a:buClr>
              <a:buSzPts val="1400"/>
              <a:buNone/>
              <a:defRPr>
                <a:solidFill>
                  <a:schemeClr val="accent1"/>
                </a:solidFill>
              </a:defRPr>
            </a:lvl7pPr>
            <a:lvl8pPr lvl="7">
              <a:spcBef>
                <a:spcPts val="1600"/>
              </a:spcBef>
              <a:spcAft>
                <a:spcPts val="0"/>
              </a:spcAft>
              <a:buClr>
                <a:schemeClr val="accent1"/>
              </a:buClr>
              <a:buSzPts val="1400"/>
              <a:buNone/>
              <a:defRPr>
                <a:solidFill>
                  <a:schemeClr val="accent1"/>
                </a:solidFill>
              </a:defRPr>
            </a:lvl8pPr>
            <a:lvl9pPr lvl="8">
              <a:spcBef>
                <a:spcPts val="1600"/>
              </a:spcBef>
              <a:spcAft>
                <a:spcPts val="1600"/>
              </a:spcAft>
              <a:buClr>
                <a:schemeClr val="accent1"/>
              </a:buClr>
              <a:buSzPts val="1400"/>
              <a:buNone/>
              <a:defRPr>
                <a:solidFill>
                  <a:schemeClr val="accent1"/>
                </a:solidFill>
              </a:defRPr>
            </a:lvl9pPr>
          </a:lstStyle>
          <a:p>
            <a:endParaRPr/>
          </a:p>
        </p:txBody>
      </p:sp>
      <p:sp>
        <p:nvSpPr>
          <p:cNvPr id="168" name="Google Shape;168;p20"/>
          <p:cNvSpPr txBox="1">
            <a:spLocks noGrp="1"/>
          </p:cNvSpPr>
          <p:nvPr>
            <p:ph type="subTitle" idx="6"/>
          </p:nvPr>
        </p:nvSpPr>
        <p:spPr>
          <a:xfrm>
            <a:off x="2727625" y="3303750"/>
            <a:ext cx="1694100" cy="6342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1"/>
              </a:buClr>
              <a:buSzPts val="1400"/>
              <a:buNone/>
              <a:defRPr>
                <a:solidFill>
                  <a:schemeClr val="accent1"/>
                </a:solidFill>
              </a:defRPr>
            </a:lvl1pPr>
            <a:lvl2pPr lvl="1" rtl="0">
              <a:spcBef>
                <a:spcPts val="0"/>
              </a:spcBef>
              <a:spcAft>
                <a:spcPts val="0"/>
              </a:spcAft>
              <a:buClr>
                <a:schemeClr val="accent1"/>
              </a:buClr>
              <a:buSzPts val="1400"/>
              <a:buNone/>
              <a:defRPr>
                <a:solidFill>
                  <a:schemeClr val="accent1"/>
                </a:solidFill>
              </a:defRPr>
            </a:lvl2pPr>
            <a:lvl3pPr lvl="2" rtl="0">
              <a:spcBef>
                <a:spcPts val="1600"/>
              </a:spcBef>
              <a:spcAft>
                <a:spcPts val="0"/>
              </a:spcAft>
              <a:buClr>
                <a:schemeClr val="accent1"/>
              </a:buClr>
              <a:buSzPts val="1400"/>
              <a:buNone/>
              <a:defRPr>
                <a:solidFill>
                  <a:schemeClr val="accent1"/>
                </a:solidFill>
              </a:defRPr>
            </a:lvl3pPr>
            <a:lvl4pPr lvl="3" rtl="0">
              <a:spcBef>
                <a:spcPts val="1600"/>
              </a:spcBef>
              <a:spcAft>
                <a:spcPts val="0"/>
              </a:spcAft>
              <a:buClr>
                <a:schemeClr val="accent1"/>
              </a:buClr>
              <a:buSzPts val="1400"/>
              <a:buNone/>
              <a:defRPr>
                <a:solidFill>
                  <a:schemeClr val="accent1"/>
                </a:solidFill>
              </a:defRPr>
            </a:lvl4pPr>
            <a:lvl5pPr lvl="4" rtl="0">
              <a:spcBef>
                <a:spcPts val="1600"/>
              </a:spcBef>
              <a:spcAft>
                <a:spcPts val="0"/>
              </a:spcAft>
              <a:buClr>
                <a:schemeClr val="accent1"/>
              </a:buClr>
              <a:buSzPts val="1400"/>
              <a:buNone/>
              <a:defRPr>
                <a:solidFill>
                  <a:schemeClr val="accent1"/>
                </a:solidFill>
              </a:defRPr>
            </a:lvl5pPr>
            <a:lvl6pPr lvl="5" rtl="0">
              <a:spcBef>
                <a:spcPts val="1600"/>
              </a:spcBef>
              <a:spcAft>
                <a:spcPts val="0"/>
              </a:spcAft>
              <a:buClr>
                <a:schemeClr val="accent1"/>
              </a:buClr>
              <a:buSzPts val="1400"/>
              <a:buNone/>
              <a:defRPr>
                <a:solidFill>
                  <a:schemeClr val="accent1"/>
                </a:solidFill>
              </a:defRPr>
            </a:lvl6pPr>
            <a:lvl7pPr lvl="6" rtl="0">
              <a:spcBef>
                <a:spcPts val="1600"/>
              </a:spcBef>
              <a:spcAft>
                <a:spcPts val="0"/>
              </a:spcAft>
              <a:buClr>
                <a:schemeClr val="accent1"/>
              </a:buClr>
              <a:buSzPts val="1400"/>
              <a:buNone/>
              <a:defRPr>
                <a:solidFill>
                  <a:schemeClr val="accent1"/>
                </a:solidFill>
              </a:defRPr>
            </a:lvl7pPr>
            <a:lvl8pPr lvl="7" rtl="0">
              <a:spcBef>
                <a:spcPts val="1600"/>
              </a:spcBef>
              <a:spcAft>
                <a:spcPts val="0"/>
              </a:spcAft>
              <a:buClr>
                <a:schemeClr val="accent1"/>
              </a:buClr>
              <a:buSzPts val="1400"/>
              <a:buNone/>
              <a:defRPr>
                <a:solidFill>
                  <a:schemeClr val="accent1"/>
                </a:solidFill>
              </a:defRPr>
            </a:lvl8pPr>
            <a:lvl9pPr lvl="8" rtl="0">
              <a:spcBef>
                <a:spcPts val="1600"/>
              </a:spcBef>
              <a:spcAft>
                <a:spcPts val="1600"/>
              </a:spcAft>
              <a:buClr>
                <a:schemeClr val="accent1"/>
              </a:buClr>
              <a:buSzPts val="1400"/>
              <a:buNone/>
              <a:defRPr>
                <a:solidFill>
                  <a:schemeClr val="accent1"/>
                </a:solidFill>
              </a:defRPr>
            </a:lvl9pPr>
          </a:lstStyle>
          <a:p>
            <a:endParaRPr/>
          </a:p>
        </p:txBody>
      </p:sp>
      <p:sp>
        <p:nvSpPr>
          <p:cNvPr id="169" name="Google Shape;169;p20"/>
          <p:cNvSpPr txBox="1">
            <a:spLocks noGrp="1"/>
          </p:cNvSpPr>
          <p:nvPr>
            <p:ph type="subTitle" idx="7"/>
          </p:nvPr>
        </p:nvSpPr>
        <p:spPr>
          <a:xfrm>
            <a:off x="4723650" y="3303750"/>
            <a:ext cx="1694100" cy="6342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1"/>
              </a:buClr>
              <a:buSzPts val="1400"/>
              <a:buNone/>
              <a:defRPr>
                <a:solidFill>
                  <a:schemeClr val="accent1"/>
                </a:solidFill>
              </a:defRPr>
            </a:lvl1pPr>
            <a:lvl2pPr lvl="1" rtl="0">
              <a:spcBef>
                <a:spcPts val="0"/>
              </a:spcBef>
              <a:spcAft>
                <a:spcPts val="0"/>
              </a:spcAft>
              <a:buClr>
                <a:schemeClr val="accent1"/>
              </a:buClr>
              <a:buSzPts val="1400"/>
              <a:buNone/>
              <a:defRPr>
                <a:solidFill>
                  <a:schemeClr val="accent1"/>
                </a:solidFill>
              </a:defRPr>
            </a:lvl2pPr>
            <a:lvl3pPr lvl="2" rtl="0">
              <a:spcBef>
                <a:spcPts val="1600"/>
              </a:spcBef>
              <a:spcAft>
                <a:spcPts val="0"/>
              </a:spcAft>
              <a:buClr>
                <a:schemeClr val="accent1"/>
              </a:buClr>
              <a:buSzPts val="1400"/>
              <a:buNone/>
              <a:defRPr>
                <a:solidFill>
                  <a:schemeClr val="accent1"/>
                </a:solidFill>
              </a:defRPr>
            </a:lvl3pPr>
            <a:lvl4pPr lvl="3" rtl="0">
              <a:spcBef>
                <a:spcPts val="1600"/>
              </a:spcBef>
              <a:spcAft>
                <a:spcPts val="0"/>
              </a:spcAft>
              <a:buClr>
                <a:schemeClr val="accent1"/>
              </a:buClr>
              <a:buSzPts val="1400"/>
              <a:buNone/>
              <a:defRPr>
                <a:solidFill>
                  <a:schemeClr val="accent1"/>
                </a:solidFill>
              </a:defRPr>
            </a:lvl4pPr>
            <a:lvl5pPr lvl="4" rtl="0">
              <a:spcBef>
                <a:spcPts val="1600"/>
              </a:spcBef>
              <a:spcAft>
                <a:spcPts val="0"/>
              </a:spcAft>
              <a:buClr>
                <a:schemeClr val="accent1"/>
              </a:buClr>
              <a:buSzPts val="1400"/>
              <a:buNone/>
              <a:defRPr>
                <a:solidFill>
                  <a:schemeClr val="accent1"/>
                </a:solidFill>
              </a:defRPr>
            </a:lvl5pPr>
            <a:lvl6pPr lvl="5" rtl="0">
              <a:spcBef>
                <a:spcPts val="1600"/>
              </a:spcBef>
              <a:spcAft>
                <a:spcPts val="0"/>
              </a:spcAft>
              <a:buClr>
                <a:schemeClr val="accent1"/>
              </a:buClr>
              <a:buSzPts val="1400"/>
              <a:buNone/>
              <a:defRPr>
                <a:solidFill>
                  <a:schemeClr val="accent1"/>
                </a:solidFill>
              </a:defRPr>
            </a:lvl6pPr>
            <a:lvl7pPr lvl="6" rtl="0">
              <a:spcBef>
                <a:spcPts val="1600"/>
              </a:spcBef>
              <a:spcAft>
                <a:spcPts val="0"/>
              </a:spcAft>
              <a:buClr>
                <a:schemeClr val="accent1"/>
              </a:buClr>
              <a:buSzPts val="1400"/>
              <a:buNone/>
              <a:defRPr>
                <a:solidFill>
                  <a:schemeClr val="accent1"/>
                </a:solidFill>
              </a:defRPr>
            </a:lvl7pPr>
            <a:lvl8pPr lvl="7" rtl="0">
              <a:spcBef>
                <a:spcPts val="1600"/>
              </a:spcBef>
              <a:spcAft>
                <a:spcPts val="0"/>
              </a:spcAft>
              <a:buClr>
                <a:schemeClr val="accent1"/>
              </a:buClr>
              <a:buSzPts val="1400"/>
              <a:buNone/>
              <a:defRPr>
                <a:solidFill>
                  <a:schemeClr val="accent1"/>
                </a:solidFill>
              </a:defRPr>
            </a:lvl8pPr>
            <a:lvl9pPr lvl="8" rtl="0">
              <a:spcBef>
                <a:spcPts val="1600"/>
              </a:spcBef>
              <a:spcAft>
                <a:spcPts val="1600"/>
              </a:spcAft>
              <a:buClr>
                <a:schemeClr val="accent1"/>
              </a:buClr>
              <a:buSzPts val="1400"/>
              <a:buNone/>
              <a:defRPr>
                <a:solidFill>
                  <a:schemeClr val="accent1"/>
                </a:solidFill>
              </a:defRPr>
            </a:lvl9pPr>
          </a:lstStyle>
          <a:p>
            <a:endParaRPr/>
          </a:p>
        </p:txBody>
      </p:sp>
      <p:sp>
        <p:nvSpPr>
          <p:cNvPr id="170" name="Google Shape;170;p20"/>
          <p:cNvSpPr txBox="1">
            <a:spLocks noGrp="1"/>
          </p:cNvSpPr>
          <p:nvPr>
            <p:ph type="subTitle" idx="8"/>
          </p:nvPr>
        </p:nvSpPr>
        <p:spPr>
          <a:xfrm>
            <a:off x="6728200" y="3303750"/>
            <a:ext cx="1694100" cy="6342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1"/>
              </a:buClr>
              <a:buSzPts val="1400"/>
              <a:buNone/>
              <a:defRPr>
                <a:solidFill>
                  <a:schemeClr val="accent1"/>
                </a:solidFill>
              </a:defRPr>
            </a:lvl1pPr>
            <a:lvl2pPr lvl="1" rtl="0">
              <a:spcBef>
                <a:spcPts val="0"/>
              </a:spcBef>
              <a:spcAft>
                <a:spcPts val="0"/>
              </a:spcAft>
              <a:buClr>
                <a:schemeClr val="accent1"/>
              </a:buClr>
              <a:buSzPts val="1400"/>
              <a:buNone/>
              <a:defRPr>
                <a:solidFill>
                  <a:schemeClr val="accent1"/>
                </a:solidFill>
              </a:defRPr>
            </a:lvl2pPr>
            <a:lvl3pPr lvl="2" rtl="0">
              <a:spcBef>
                <a:spcPts val="1600"/>
              </a:spcBef>
              <a:spcAft>
                <a:spcPts val="0"/>
              </a:spcAft>
              <a:buClr>
                <a:schemeClr val="accent1"/>
              </a:buClr>
              <a:buSzPts val="1400"/>
              <a:buNone/>
              <a:defRPr>
                <a:solidFill>
                  <a:schemeClr val="accent1"/>
                </a:solidFill>
              </a:defRPr>
            </a:lvl3pPr>
            <a:lvl4pPr lvl="3" rtl="0">
              <a:spcBef>
                <a:spcPts val="1600"/>
              </a:spcBef>
              <a:spcAft>
                <a:spcPts val="0"/>
              </a:spcAft>
              <a:buClr>
                <a:schemeClr val="accent1"/>
              </a:buClr>
              <a:buSzPts val="1400"/>
              <a:buNone/>
              <a:defRPr>
                <a:solidFill>
                  <a:schemeClr val="accent1"/>
                </a:solidFill>
              </a:defRPr>
            </a:lvl4pPr>
            <a:lvl5pPr lvl="4" rtl="0">
              <a:spcBef>
                <a:spcPts val="1600"/>
              </a:spcBef>
              <a:spcAft>
                <a:spcPts val="0"/>
              </a:spcAft>
              <a:buClr>
                <a:schemeClr val="accent1"/>
              </a:buClr>
              <a:buSzPts val="1400"/>
              <a:buNone/>
              <a:defRPr>
                <a:solidFill>
                  <a:schemeClr val="accent1"/>
                </a:solidFill>
              </a:defRPr>
            </a:lvl5pPr>
            <a:lvl6pPr lvl="5" rtl="0">
              <a:spcBef>
                <a:spcPts val="1600"/>
              </a:spcBef>
              <a:spcAft>
                <a:spcPts val="0"/>
              </a:spcAft>
              <a:buClr>
                <a:schemeClr val="accent1"/>
              </a:buClr>
              <a:buSzPts val="1400"/>
              <a:buNone/>
              <a:defRPr>
                <a:solidFill>
                  <a:schemeClr val="accent1"/>
                </a:solidFill>
              </a:defRPr>
            </a:lvl6pPr>
            <a:lvl7pPr lvl="6" rtl="0">
              <a:spcBef>
                <a:spcPts val="1600"/>
              </a:spcBef>
              <a:spcAft>
                <a:spcPts val="0"/>
              </a:spcAft>
              <a:buClr>
                <a:schemeClr val="accent1"/>
              </a:buClr>
              <a:buSzPts val="1400"/>
              <a:buNone/>
              <a:defRPr>
                <a:solidFill>
                  <a:schemeClr val="accent1"/>
                </a:solidFill>
              </a:defRPr>
            </a:lvl7pPr>
            <a:lvl8pPr lvl="7" rtl="0">
              <a:spcBef>
                <a:spcPts val="1600"/>
              </a:spcBef>
              <a:spcAft>
                <a:spcPts val="0"/>
              </a:spcAft>
              <a:buClr>
                <a:schemeClr val="accent1"/>
              </a:buClr>
              <a:buSzPts val="1400"/>
              <a:buNone/>
              <a:defRPr>
                <a:solidFill>
                  <a:schemeClr val="accent1"/>
                </a:solidFill>
              </a:defRPr>
            </a:lvl8pPr>
            <a:lvl9pPr lvl="8" rtl="0">
              <a:spcBef>
                <a:spcPts val="1600"/>
              </a:spcBef>
              <a:spcAft>
                <a:spcPts val="1600"/>
              </a:spcAft>
              <a:buClr>
                <a:schemeClr val="accent1"/>
              </a:buClr>
              <a:buSzPts val="1400"/>
              <a:buNone/>
              <a:defRPr>
                <a:solidFill>
                  <a:schemeClr val="accent1"/>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2"/>
        <p:cNvGrpSpPr/>
        <p:nvPr/>
      </p:nvGrpSpPr>
      <p:grpSpPr>
        <a:xfrm>
          <a:off x="0" y="0"/>
          <a:ext cx="0" cy="0"/>
          <a:chOff x="0" y="0"/>
          <a:chExt cx="0" cy="0"/>
        </a:xfrm>
      </p:grpSpPr>
      <p:sp>
        <p:nvSpPr>
          <p:cNvPr id="23" name="Google Shape;23;p3"/>
          <p:cNvSpPr txBox="1">
            <a:spLocks noGrp="1"/>
          </p:cNvSpPr>
          <p:nvPr>
            <p:ph type="title"/>
          </p:nvPr>
        </p:nvSpPr>
        <p:spPr>
          <a:xfrm>
            <a:off x="4957250" y="1891375"/>
            <a:ext cx="3240600" cy="1845900"/>
          </a:xfrm>
          <a:prstGeom prst="rect">
            <a:avLst/>
          </a:prstGeom>
        </p:spPr>
        <p:txBody>
          <a:bodyPr spcFirstLastPara="1" wrap="square" lIns="91425" tIns="91425" rIns="91425" bIns="91425" anchor="ctr" anchorCtr="0">
            <a:noAutofit/>
          </a:bodyPr>
          <a:lstStyle>
            <a:lvl1pPr lvl="0" algn="r">
              <a:spcBef>
                <a:spcPts val="0"/>
              </a:spcBef>
              <a:spcAft>
                <a:spcPts val="0"/>
              </a:spcAft>
              <a:buSzPts val="3600"/>
              <a:buNone/>
              <a:defRPr sz="4000">
                <a:latin typeface="Oswald"/>
                <a:ea typeface="Oswald"/>
                <a:cs typeface="Oswald"/>
                <a:sym typeface="Oswald"/>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24" name="Google Shape;24;p3"/>
          <p:cNvSpPr txBox="1">
            <a:spLocks noGrp="1"/>
          </p:cNvSpPr>
          <p:nvPr>
            <p:ph type="title" idx="2" hasCustomPrompt="1"/>
          </p:nvPr>
        </p:nvSpPr>
        <p:spPr>
          <a:xfrm>
            <a:off x="4957250" y="1539000"/>
            <a:ext cx="3240600" cy="6465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000"/>
              <a:buNone/>
              <a:defRPr sz="40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r>
              <a:t>xx%</a:t>
            </a:r>
          </a:p>
        </p:txBody>
      </p:sp>
      <p:sp>
        <p:nvSpPr>
          <p:cNvPr id="25" name="Google Shape;25;p3"/>
          <p:cNvSpPr/>
          <p:nvPr/>
        </p:nvSpPr>
        <p:spPr>
          <a:xfrm flipH="1">
            <a:off x="2028043" y="608574"/>
            <a:ext cx="2086500" cy="2086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flipH="1">
            <a:off x="737595" y="2695110"/>
            <a:ext cx="1774500" cy="17745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flipH="1">
            <a:off x="1249497" y="1837300"/>
            <a:ext cx="750900" cy="7509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flipH="1">
            <a:off x="1524639" y="1160790"/>
            <a:ext cx="398400" cy="3984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flipH="1">
            <a:off x="2760449" y="2984602"/>
            <a:ext cx="750900" cy="7509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flipH="1">
            <a:off x="2192788" y="2554793"/>
            <a:ext cx="331800" cy="3318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flipH="1">
            <a:off x="2626260" y="3864668"/>
            <a:ext cx="331800" cy="331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flipH="1">
            <a:off x="3796750" y="2517486"/>
            <a:ext cx="750900" cy="7509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flipH="1">
            <a:off x="3669778" y="3349931"/>
            <a:ext cx="331800" cy="3318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
          <p:cNvSpPr/>
          <p:nvPr/>
        </p:nvSpPr>
        <p:spPr>
          <a:xfrm flipH="1">
            <a:off x="529444" y="2089434"/>
            <a:ext cx="527700" cy="5277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flipH="1">
            <a:off x="977768" y="1485899"/>
            <a:ext cx="331800" cy="3318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 four columns">
  <p:cSld name="CUSTOM_5">
    <p:spTree>
      <p:nvGrpSpPr>
        <p:cNvPr id="1" name="Shape 171"/>
        <p:cNvGrpSpPr/>
        <p:nvPr/>
      </p:nvGrpSpPr>
      <p:grpSpPr>
        <a:xfrm>
          <a:off x="0" y="0"/>
          <a:ext cx="0" cy="0"/>
          <a:chOff x="0" y="0"/>
          <a:chExt cx="0" cy="0"/>
        </a:xfrm>
      </p:grpSpPr>
      <p:sp>
        <p:nvSpPr>
          <p:cNvPr id="172" name="Google Shape;172;p21"/>
          <p:cNvSpPr txBox="1">
            <a:spLocks noGrp="1"/>
          </p:cNvSpPr>
          <p:nvPr>
            <p:ph type="title"/>
          </p:nvPr>
        </p:nvSpPr>
        <p:spPr>
          <a:xfrm>
            <a:off x="946150" y="445025"/>
            <a:ext cx="77451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solidFill>
                  <a:schemeClr val="accent2"/>
                </a:solidFill>
              </a:defRPr>
            </a:lvl1pPr>
            <a:lvl2pPr lvl="1" algn="ctr">
              <a:spcBef>
                <a:spcPts val="0"/>
              </a:spcBef>
              <a:spcAft>
                <a:spcPts val="0"/>
              </a:spcAft>
              <a:buSzPts val="3000"/>
              <a:buNone/>
              <a:defRPr/>
            </a:lvl2pPr>
            <a:lvl3pPr lvl="2" algn="ctr">
              <a:spcBef>
                <a:spcPts val="0"/>
              </a:spcBef>
              <a:spcAft>
                <a:spcPts val="0"/>
              </a:spcAft>
              <a:buSzPts val="3000"/>
              <a:buNone/>
              <a:defRPr/>
            </a:lvl3pPr>
            <a:lvl4pPr lvl="3" algn="ctr">
              <a:spcBef>
                <a:spcPts val="0"/>
              </a:spcBef>
              <a:spcAft>
                <a:spcPts val="0"/>
              </a:spcAft>
              <a:buSzPts val="3000"/>
              <a:buNone/>
              <a:defRPr/>
            </a:lvl4pPr>
            <a:lvl5pPr lvl="4" algn="ctr">
              <a:spcBef>
                <a:spcPts val="0"/>
              </a:spcBef>
              <a:spcAft>
                <a:spcPts val="0"/>
              </a:spcAft>
              <a:buSzPts val="3000"/>
              <a:buNone/>
              <a:defRPr/>
            </a:lvl5pPr>
            <a:lvl6pPr lvl="5" algn="ctr">
              <a:spcBef>
                <a:spcPts val="0"/>
              </a:spcBef>
              <a:spcAft>
                <a:spcPts val="0"/>
              </a:spcAft>
              <a:buSzPts val="3000"/>
              <a:buNone/>
              <a:defRPr/>
            </a:lvl6pPr>
            <a:lvl7pPr lvl="6" algn="ctr">
              <a:spcBef>
                <a:spcPts val="0"/>
              </a:spcBef>
              <a:spcAft>
                <a:spcPts val="0"/>
              </a:spcAft>
              <a:buSzPts val="3000"/>
              <a:buNone/>
              <a:defRPr/>
            </a:lvl7pPr>
            <a:lvl8pPr lvl="7" algn="ctr">
              <a:spcBef>
                <a:spcPts val="0"/>
              </a:spcBef>
              <a:spcAft>
                <a:spcPts val="0"/>
              </a:spcAft>
              <a:buSzPts val="3000"/>
              <a:buNone/>
              <a:defRPr/>
            </a:lvl8pPr>
            <a:lvl9pPr lvl="8" algn="ctr">
              <a:spcBef>
                <a:spcPts val="0"/>
              </a:spcBef>
              <a:spcAft>
                <a:spcPts val="0"/>
              </a:spcAft>
              <a:buSzPts val="3000"/>
              <a:buNone/>
              <a:defRPr/>
            </a:lvl9pPr>
          </a:lstStyle>
          <a:p>
            <a:endParaRPr/>
          </a:p>
        </p:txBody>
      </p:sp>
      <p:sp>
        <p:nvSpPr>
          <p:cNvPr id="173" name="Google Shape;173;p21"/>
          <p:cNvSpPr txBox="1">
            <a:spLocks noGrp="1"/>
          </p:cNvSpPr>
          <p:nvPr>
            <p:ph type="subTitle" idx="1"/>
          </p:nvPr>
        </p:nvSpPr>
        <p:spPr>
          <a:xfrm>
            <a:off x="946148" y="1668288"/>
            <a:ext cx="1801800" cy="5727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4"/>
              </a:buClr>
              <a:buSzPts val="1900"/>
              <a:buFont typeface="Oswald"/>
              <a:buNone/>
              <a:defRPr sz="1900" b="1">
                <a:solidFill>
                  <a:schemeClr val="accent2"/>
                </a:solidFill>
                <a:latin typeface="Oswald"/>
                <a:ea typeface="Oswald"/>
                <a:cs typeface="Oswald"/>
                <a:sym typeface="Oswald"/>
              </a:defRPr>
            </a:lvl1pPr>
            <a:lvl2pPr lvl="1">
              <a:spcBef>
                <a:spcPts val="1600"/>
              </a:spcBef>
              <a:spcAft>
                <a:spcPts val="0"/>
              </a:spcAft>
              <a:buClr>
                <a:schemeClr val="accent4"/>
              </a:buClr>
              <a:buSzPts val="1400"/>
              <a:buNone/>
              <a:defRPr>
                <a:solidFill>
                  <a:schemeClr val="accent4"/>
                </a:solidFill>
              </a:defRPr>
            </a:lvl2pPr>
            <a:lvl3pPr lvl="2">
              <a:spcBef>
                <a:spcPts val="1600"/>
              </a:spcBef>
              <a:spcAft>
                <a:spcPts val="0"/>
              </a:spcAft>
              <a:buClr>
                <a:schemeClr val="accent4"/>
              </a:buClr>
              <a:buSzPts val="1400"/>
              <a:buNone/>
              <a:defRPr>
                <a:solidFill>
                  <a:schemeClr val="accent4"/>
                </a:solidFill>
              </a:defRPr>
            </a:lvl3pPr>
            <a:lvl4pPr lvl="3">
              <a:spcBef>
                <a:spcPts val="1600"/>
              </a:spcBef>
              <a:spcAft>
                <a:spcPts val="0"/>
              </a:spcAft>
              <a:buClr>
                <a:schemeClr val="accent4"/>
              </a:buClr>
              <a:buSzPts val="1400"/>
              <a:buNone/>
              <a:defRPr>
                <a:solidFill>
                  <a:schemeClr val="accent4"/>
                </a:solidFill>
              </a:defRPr>
            </a:lvl4pPr>
            <a:lvl5pPr lvl="4">
              <a:spcBef>
                <a:spcPts val="1600"/>
              </a:spcBef>
              <a:spcAft>
                <a:spcPts val="0"/>
              </a:spcAft>
              <a:buClr>
                <a:schemeClr val="accent4"/>
              </a:buClr>
              <a:buSzPts val="1400"/>
              <a:buNone/>
              <a:defRPr>
                <a:solidFill>
                  <a:schemeClr val="accent4"/>
                </a:solidFill>
              </a:defRPr>
            </a:lvl5pPr>
            <a:lvl6pPr lvl="5">
              <a:spcBef>
                <a:spcPts val="1600"/>
              </a:spcBef>
              <a:spcAft>
                <a:spcPts val="0"/>
              </a:spcAft>
              <a:buClr>
                <a:schemeClr val="accent4"/>
              </a:buClr>
              <a:buSzPts val="1400"/>
              <a:buNone/>
              <a:defRPr>
                <a:solidFill>
                  <a:schemeClr val="accent4"/>
                </a:solidFill>
              </a:defRPr>
            </a:lvl6pPr>
            <a:lvl7pPr lvl="6">
              <a:spcBef>
                <a:spcPts val="1600"/>
              </a:spcBef>
              <a:spcAft>
                <a:spcPts val="0"/>
              </a:spcAft>
              <a:buClr>
                <a:schemeClr val="accent4"/>
              </a:buClr>
              <a:buSzPts val="1400"/>
              <a:buNone/>
              <a:defRPr>
                <a:solidFill>
                  <a:schemeClr val="accent4"/>
                </a:solidFill>
              </a:defRPr>
            </a:lvl7pPr>
            <a:lvl8pPr lvl="7">
              <a:spcBef>
                <a:spcPts val="1600"/>
              </a:spcBef>
              <a:spcAft>
                <a:spcPts val="0"/>
              </a:spcAft>
              <a:buClr>
                <a:schemeClr val="accent4"/>
              </a:buClr>
              <a:buSzPts val="1400"/>
              <a:buNone/>
              <a:defRPr>
                <a:solidFill>
                  <a:schemeClr val="accent4"/>
                </a:solidFill>
              </a:defRPr>
            </a:lvl8pPr>
            <a:lvl9pPr lvl="8">
              <a:spcBef>
                <a:spcPts val="1600"/>
              </a:spcBef>
              <a:spcAft>
                <a:spcPts val="1600"/>
              </a:spcAft>
              <a:buClr>
                <a:schemeClr val="accent4"/>
              </a:buClr>
              <a:buSzPts val="1400"/>
              <a:buNone/>
              <a:defRPr>
                <a:solidFill>
                  <a:schemeClr val="accent4"/>
                </a:solidFill>
              </a:defRPr>
            </a:lvl9pPr>
          </a:lstStyle>
          <a:p>
            <a:endParaRPr/>
          </a:p>
        </p:txBody>
      </p:sp>
      <p:sp>
        <p:nvSpPr>
          <p:cNvPr id="174" name="Google Shape;174;p21"/>
          <p:cNvSpPr txBox="1">
            <a:spLocks noGrp="1"/>
          </p:cNvSpPr>
          <p:nvPr>
            <p:ph type="subTitle" idx="2"/>
          </p:nvPr>
        </p:nvSpPr>
        <p:spPr>
          <a:xfrm>
            <a:off x="3105282" y="1668288"/>
            <a:ext cx="1801800" cy="572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4"/>
              </a:buClr>
              <a:buSzPts val="1900"/>
              <a:buFont typeface="Oswald"/>
              <a:buNone/>
              <a:defRPr sz="1900" b="1">
                <a:solidFill>
                  <a:schemeClr val="accent2"/>
                </a:solidFill>
                <a:latin typeface="Oswald"/>
                <a:ea typeface="Oswald"/>
                <a:cs typeface="Oswald"/>
                <a:sym typeface="Oswald"/>
              </a:defRPr>
            </a:lvl1pPr>
            <a:lvl2pPr lvl="1" rtl="0">
              <a:spcBef>
                <a:spcPts val="1600"/>
              </a:spcBef>
              <a:spcAft>
                <a:spcPts val="0"/>
              </a:spcAft>
              <a:buClr>
                <a:schemeClr val="accent4"/>
              </a:buClr>
              <a:buSzPts val="1400"/>
              <a:buNone/>
              <a:defRPr>
                <a:solidFill>
                  <a:schemeClr val="accent4"/>
                </a:solidFill>
              </a:defRPr>
            </a:lvl2pPr>
            <a:lvl3pPr lvl="2" rtl="0">
              <a:spcBef>
                <a:spcPts val="1600"/>
              </a:spcBef>
              <a:spcAft>
                <a:spcPts val="0"/>
              </a:spcAft>
              <a:buClr>
                <a:schemeClr val="accent4"/>
              </a:buClr>
              <a:buSzPts val="1400"/>
              <a:buNone/>
              <a:defRPr>
                <a:solidFill>
                  <a:schemeClr val="accent4"/>
                </a:solidFill>
              </a:defRPr>
            </a:lvl3pPr>
            <a:lvl4pPr lvl="3" rtl="0">
              <a:spcBef>
                <a:spcPts val="1600"/>
              </a:spcBef>
              <a:spcAft>
                <a:spcPts val="0"/>
              </a:spcAft>
              <a:buClr>
                <a:schemeClr val="accent4"/>
              </a:buClr>
              <a:buSzPts val="1400"/>
              <a:buNone/>
              <a:defRPr>
                <a:solidFill>
                  <a:schemeClr val="accent4"/>
                </a:solidFill>
              </a:defRPr>
            </a:lvl4pPr>
            <a:lvl5pPr lvl="4" rtl="0">
              <a:spcBef>
                <a:spcPts val="1600"/>
              </a:spcBef>
              <a:spcAft>
                <a:spcPts val="0"/>
              </a:spcAft>
              <a:buClr>
                <a:schemeClr val="accent4"/>
              </a:buClr>
              <a:buSzPts val="1400"/>
              <a:buNone/>
              <a:defRPr>
                <a:solidFill>
                  <a:schemeClr val="accent4"/>
                </a:solidFill>
              </a:defRPr>
            </a:lvl5pPr>
            <a:lvl6pPr lvl="5" rtl="0">
              <a:spcBef>
                <a:spcPts val="1600"/>
              </a:spcBef>
              <a:spcAft>
                <a:spcPts val="0"/>
              </a:spcAft>
              <a:buClr>
                <a:schemeClr val="accent4"/>
              </a:buClr>
              <a:buSzPts val="1400"/>
              <a:buNone/>
              <a:defRPr>
                <a:solidFill>
                  <a:schemeClr val="accent4"/>
                </a:solidFill>
              </a:defRPr>
            </a:lvl6pPr>
            <a:lvl7pPr lvl="6" rtl="0">
              <a:spcBef>
                <a:spcPts val="1600"/>
              </a:spcBef>
              <a:spcAft>
                <a:spcPts val="0"/>
              </a:spcAft>
              <a:buClr>
                <a:schemeClr val="accent4"/>
              </a:buClr>
              <a:buSzPts val="1400"/>
              <a:buNone/>
              <a:defRPr>
                <a:solidFill>
                  <a:schemeClr val="accent4"/>
                </a:solidFill>
              </a:defRPr>
            </a:lvl7pPr>
            <a:lvl8pPr lvl="7" rtl="0">
              <a:spcBef>
                <a:spcPts val="1600"/>
              </a:spcBef>
              <a:spcAft>
                <a:spcPts val="0"/>
              </a:spcAft>
              <a:buClr>
                <a:schemeClr val="accent4"/>
              </a:buClr>
              <a:buSzPts val="1400"/>
              <a:buNone/>
              <a:defRPr>
                <a:solidFill>
                  <a:schemeClr val="accent4"/>
                </a:solidFill>
              </a:defRPr>
            </a:lvl8pPr>
            <a:lvl9pPr lvl="8" rtl="0">
              <a:spcBef>
                <a:spcPts val="1600"/>
              </a:spcBef>
              <a:spcAft>
                <a:spcPts val="1600"/>
              </a:spcAft>
              <a:buClr>
                <a:schemeClr val="accent4"/>
              </a:buClr>
              <a:buSzPts val="1400"/>
              <a:buNone/>
              <a:defRPr>
                <a:solidFill>
                  <a:schemeClr val="accent4"/>
                </a:solidFill>
              </a:defRPr>
            </a:lvl9pPr>
          </a:lstStyle>
          <a:p>
            <a:endParaRPr/>
          </a:p>
        </p:txBody>
      </p:sp>
      <p:sp>
        <p:nvSpPr>
          <p:cNvPr id="175" name="Google Shape;175;p21"/>
          <p:cNvSpPr txBox="1">
            <a:spLocks noGrp="1"/>
          </p:cNvSpPr>
          <p:nvPr>
            <p:ph type="subTitle" idx="3"/>
          </p:nvPr>
        </p:nvSpPr>
        <p:spPr>
          <a:xfrm>
            <a:off x="946141" y="3374488"/>
            <a:ext cx="1801800" cy="572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4"/>
              </a:buClr>
              <a:buSzPts val="1900"/>
              <a:buFont typeface="Oswald"/>
              <a:buNone/>
              <a:defRPr sz="1900" b="1">
                <a:solidFill>
                  <a:schemeClr val="accent2"/>
                </a:solidFill>
                <a:latin typeface="Oswald"/>
                <a:ea typeface="Oswald"/>
                <a:cs typeface="Oswald"/>
                <a:sym typeface="Oswald"/>
              </a:defRPr>
            </a:lvl1pPr>
            <a:lvl2pPr lvl="1" rtl="0">
              <a:spcBef>
                <a:spcPts val="1600"/>
              </a:spcBef>
              <a:spcAft>
                <a:spcPts val="0"/>
              </a:spcAft>
              <a:buClr>
                <a:schemeClr val="accent4"/>
              </a:buClr>
              <a:buSzPts val="1400"/>
              <a:buNone/>
              <a:defRPr>
                <a:solidFill>
                  <a:schemeClr val="accent4"/>
                </a:solidFill>
              </a:defRPr>
            </a:lvl2pPr>
            <a:lvl3pPr lvl="2" rtl="0">
              <a:spcBef>
                <a:spcPts val="1600"/>
              </a:spcBef>
              <a:spcAft>
                <a:spcPts val="0"/>
              </a:spcAft>
              <a:buClr>
                <a:schemeClr val="accent4"/>
              </a:buClr>
              <a:buSzPts val="1400"/>
              <a:buNone/>
              <a:defRPr>
                <a:solidFill>
                  <a:schemeClr val="accent4"/>
                </a:solidFill>
              </a:defRPr>
            </a:lvl3pPr>
            <a:lvl4pPr lvl="3" rtl="0">
              <a:spcBef>
                <a:spcPts val="1600"/>
              </a:spcBef>
              <a:spcAft>
                <a:spcPts val="0"/>
              </a:spcAft>
              <a:buClr>
                <a:schemeClr val="accent4"/>
              </a:buClr>
              <a:buSzPts val="1400"/>
              <a:buNone/>
              <a:defRPr>
                <a:solidFill>
                  <a:schemeClr val="accent4"/>
                </a:solidFill>
              </a:defRPr>
            </a:lvl4pPr>
            <a:lvl5pPr lvl="4" rtl="0">
              <a:spcBef>
                <a:spcPts val="1600"/>
              </a:spcBef>
              <a:spcAft>
                <a:spcPts val="0"/>
              </a:spcAft>
              <a:buClr>
                <a:schemeClr val="accent4"/>
              </a:buClr>
              <a:buSzPts val="1400"/>
              <a:buNone/>
              <a:defRPr>
                <a:solidFill>
                  <a:schemeClr val="accent4"/>
                </a:solidFill>
              </a:defRPr>
            </a:lvl5pPr>
            <a:lvl6pPr lvl="5" rtl="0">
              <a:spcBef>
                <a:spcPts val="1600"/>
              </a:spcBef>
              <a:spcAft>
                <a:spcPts val="0"/>
              </a:spcAft>
              <a:buClr>
                <a:schemeClr val="accent4"/>
              </a:buClr>
              <a:buSzPts val="1400"/>
              <a:buNone/>
              <a:defRPr>
                <a:solidFill>
                  <a:schemeClr val="accent4"/>
                </a:solidFill>
              </a:defRPr>
            </a:lvl6pPr>
            <a:lvl7pPr lvl="6" rtl="0">
              <a:spcBef>
                <a:spcPts val="1600"/>
              </a:spcBef>
              <a:spcAft>
                <a:spcPts val="0"/>
              </a:spcAft>
              <a:buClr>
                <a:schemeClr val="accent4"/>
              </a:buClr>
              <a:buSzPts val="1400"/>
              <a:buNone/>
              <a:defRPr>
                <a:solidFill>
                  <a:schemeClr val="accent4"/>
                </a:solidFill>
              </a:defRPr>
            </a:lvl7pPr>
            <a:lvl8pPr lvl="7" rtl="0">
              <a:spcBef>
                <a:spcPts val="1600"/>
              </a:spcBef>
              <a:spcAft>
                <a:spcPts val="0"/>
              </a:spcAft>
              <a:buClr>
                <a:schemeClr val="accent4"/>
              </a:buClr>
              <a:buSzPts val="1400"/>
              <a:buNone/>
              <a:defRPr>
                <a:solidFill>
                  <a:schemeClr val="accent4"/>
                </a:solidFill>
              </a:defRPr>
            </a:lvl8pPr>
            <a:lvl9pPr lvl="8" rtl="0">
              <a:spcBef>
                <a:spcPts val="1600"/>
              </a:spcBef>
              <a:spcAft>
                <a:spcPts val="1600"/>
              </a:spcAft>
              <a:buClr>
                <a:schemeClr val="accent4"/>
              </a:buClr>
              <a:buSzPts val="1400"/>
              <a:buNone/>
              <a:defRPr>
                <a:solidFill>
                  <a:schemeClr val="accent4"/>
                </a:solidFill>
              </a:defRPr>
            </a:lvl9pPr>
          </a:lstStyle>
          <a:p>
            <a:endParaRPr/>
          </a:p>
        </p:txBody>
      </p:sp>
      <p:sp>
        <p:nvSpPr>
          <p:cNvPr id="176" name="Google Shape;176;p21"/>
          <p:cNvSpPr txBox="1">
            <a:spLocks noGrp="1"/>
          </p:cNvSpPr>
          <p:nvPr>
            <p:ph type="subTitle" idx="4"/>
          </p:nvPr>
        </p:nvSpPr>
        <p:spPr>
          <a:xfrm>
            <a:off x="3105275" y="3374488"/>
            <a:ext cx="1801800" cy="572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4"/>
              </a:buClr>
              <a:buSzPts val="1900"/>
              <a:buFont typeface="Oswald"/>
              <a:buNone/>
              <a:defRPr sz="1900" b="1">
                <a:solidFill>
                  <a:schemeClr val="accent2"/>
                </a:solidFill>
                <a:latin typeface="Oswald"/>
                <a:ea typeface="Oswald"/>
                <a:cs typeface="Oswald"/>
                <a:sym typeface="Oswald"/>
              </a:defRPr>
            </a:lvl1pPr>
            <a:lvl2pPr lvl="1" rtl="0">
              <a:spcBef>
                <a:spcPts val="1600"/>
              </a:spcBef>
              <a:spcAft>
                <a:spcPts val="0"/>
              </a:spcAft>
              <a:buClr>
                <a:schemeClr val="accent4"/>
              </a:buClr>
              <a:buSzPts val="1400"/>
              <a:buNone/>
              <a:defRPr>
                <a:solidFill>
                  <a:schemeClr val="accent4"/>
                </a:solidFill>
              </a:defRPr>
            </a:lvl2pPr>
            <a:lvl3pPr lvl="2" rtl="0">
              <a:spcBef>
                <a:spcPts val="1600"/>
              </a:spcBef>
              <a:spcAft>
                <a:spcPts val="0"/>
              </a:spcAft>
              <a:buClr>
                <a:schemeClr val="accent4"/>
              </a:buClr>
              <a:buSzPts val="1400"/>
              <a:buNone/>
              <a:defRPr>
                <a:solidFill>
                  <a:schemeClr val="accent4"/>
                </a:solidFill>
              </a:defRPr>
            </a:lvl3pPr>
            <a:lvl4pPr lvl="3" rtl="0">
              <a:spcBef>
                <a:spcPts val="1600"/>
              </a:spcBef>
              <a:spcAft>
                <a:spcPts val="0"/>
              </a:spcAft>
              <a:buClr>
                <a:schemeClr val="accent4"/>
              </a:buClr>
              <a:buSzPts val="1400"/>
              <a:buNone/>
              <a:defRPr>
                <a:solidFill>
                  <a:schemeClr val="accent4"/>
                </a:solidFill>
              </a:defRPr>
            </a:lvl4pPr>
            <a:lvl5pPr lvl="4" rtl="0">
              <a:spcBef>
                <a:spcPts val="1600"/>
              </a:spcBef>
              <a:spcAft>
                <a:spcPts val="0"/>
              </a:spcAft>
              <a:buClr>
                <a:schemeClr val="accent4"/>
              </a:buClr>
              <a:buSzPts val="1400"/>
              <a:buNone/>
              <a:defRPr>
                <a:solidFill>
                  <a:schemeClr val="accent4"/>
                </a:solidFill>
              </a:defRPr>
            </a:lvl5pPr>
            <a:lvl6pPr lvl="5" rtl="0">
              <a:spcBef>
                <a:spcPts val="1600"/>
              </a:spcBef>
              <a:spcAft>
                <a:spcPts val="0"/>
              </a:spcAft>
              <a:buClr>
                <a:schemeClr val="accent4"/>
              </a:buClr>
              <a:buSzPts val="1400"/>
              <a:buNone/>
              <a:defRPr>
                <a:solidFill>
                  <a:schemeClr val="accent4"/>
                </a:solidFill>
              </a:defRPr>
            </a:lvl6pPr>
            <a:lvl7pPr lvl="6" rtl="0">
              <a:spcBef>
                <a:spcPts val="1600"/>
              </a:spcBef>
              <a:spcAft>
                <a:spcPts val="0"/>
              </a:spcAft>
              <a:buClr>
                <a:schemeClr val="accent4"/>
              </a:buClr>
              <a:buSzPts val="1400"/>
              <a:buNone/>
              <a:defRPr>
                <a:solidFill>
                  <a:schemeClr val="accent4"/>
                </a:solidFill>
              </a:defRPr>
            </a:lvl7pPr>
            <a:lvl8pPr lvl="7" rtl="0">
              <a:spcBef>
                <a:spcPts val="1600"/>
              </a:spcBef>
              <a:spcAft>
                <a:spcPts val="0"/>
              </a:spcAft>
              <a:buClr>
                <a:schemeClr val="accent4"/>
              </a:buClr>
              <a:buSzPts val="1400"/>
              <a:buNone/>
              <a:defRPr>
                <a:solidFill>
                  <a:schemeClr val="accent4"/>
                </a:solidFill>
              </a:defRPr>
            </a:lvl8pPr>
            <a:lvl9pPr lvl="8" rtl="0">
              <a:spcBef>
                <a:spcPts val="1600"/>
              </a:spcBef>
              <a:spcAft>
                <a:spcPts val="1600"/>
              </a:spcAft>
              <a:buClr>
                <a:schemeClr val="accent4"/>
              </a:buClr>
              <a:buSzPts val="1400"/>
              <a:buNone/>
              <a:defRPr>
                <a:solidFill>
                  <a:schemeClr val="accent4"/>
                </a:solidFill>
              </a:defRPr>
            </a:lvl9pPr>
          </a:lstStyle>
          <a:p>
            <a:endParaRPr/>
          </a:p>
        </p:txBody>
      </p:sp>
      <p:sp>
        <p:nvSpPr>
          <p:cNvPr id="177" name="Google Shape;177;p21"/>
          <p:cNvSpPr txBox="1">
            <a:spLocks noGrp="1"/>
          </p:cNvSpPr>
          <p:nvPr>
            <p:ph type="subTitle" idx="5"/>
          </p:nvPr>
        </p:nvSpPr>
        <p:spPr>
          <a:xfrm>
            <a:off x="946150" y="2034575"/>
            <a:ext cx="1801800" cy="9885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6"/>
              </a:buClr>
              <a:buSzPts val="1400"/>
              <a:buNone/>
              <a:defRPr>
                <a:solidFill>
                  <a:schemeClr val="accent1"/>
                </a:solidFill>
              </a:defRPr>
            </a:lvl1pPr>
            <a:lvl2pPr lvl="1">
              <a:spcBef>
                <a:spcPts val="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endParaRPr/>
          </a:p>
        </p:txBody>
      </p:sp>
      <p:sp>
        <p:nvSpPr>
          <p:cNvPr id="178" name="Google Shape;178;p21"/>
          <p:cNvSpPr txBox="1">
            <a:spLocks noGrp="1"/>
          </p:cNvSpPr>
          <p:nvPr>
            <p:ph type="subTitle" idx="6"/>
          </p:nvPr>
        </p:nvSpPr>
        <p:spPr>
          <a:xfrm>
            <a:off x="3105283" y="2034575"/>
            <a:ext cx="1801800" cy="9885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6"/>
              </a:buClr>
              <a:buSzPts val="1400"/>
              <a:buNone/>
              <a:defRPr>
                <a:solidFill>
                  <a:schemeClr val="accent1"/>
                </a:solidFill>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179" name="Google Shape;179;p21"/>
          <p:cNvSpPr txBox="1">
            <a:spLocks noGrp="1"/>
          </p:cNvSpPr>
          <p:nvPr>
            <p:ph type="subTitle" idx="7"/>
          </p:nvPr>
        </p:nvSpPr>
        <p:spPr>
          <a:xfrm>
            <a:off x="946142" y="3737875"/>
            <a:ext cx="1801800" cy="9885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6"/>
              </a:buClr>
              <a:buSzPts val="1400"/>
              <a:buNone/>
              <a:defRPr>
                <a:solidFill>
                  <a:schemeClr val="accent1"/>
                </a:solidFill>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180" name="Google Shape;180;p21"/>
          <p:cNvSpPr txBox="1">
            <a:spLocks noGrp="1"/>
          </p:cNvSpPr>
          <p:nvPr>
            <p:ph type="subTitle" idx="8"/>
          </p:nvPr>
        </p:nvSpPr>
        <p:spPr>
          <a:xfrm>
            <a:off x="3105275" y="3737875"/>
            <a:ext cx="1801800" cy="9885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6"/>
              </a:buClr>
              <a:buSzPts val="1400"/>
              <a:buNone/>
              <a:defRPr>
                <a:solidFill>
                  <a:schemeClr val="accent1"/>
                </a:solidFill>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181" name="Google Shape;181;p21"/>
          <p:cNvSpPr/>
          <p:nvPr/>
        </p:nvSpPr>
        <p:spPr>
          <a:xfrm>
            <a:off x="6077296" y="1674931"/>
            <a:ext cx="1851900" cy="18519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21"/>
          <p:cNvSpPr/>
          <p:nvPr/>
        </p:nvSpPr>
        <p:spPr>
          <a:xfrm>
            <a:off x="5165075" y="1943346"/>
            <a:ext cx="783900" cy="783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21"/>
          <p:cNvSpPr/>
          <p:nvPr/>
        </p:nvSpPr>
        <p:spPr>
          <a:xfrm>
            <a:off x="5611853" y="2895557"/>
            <a:ext cx="346500" cy="3465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21"/>
          <p:cNvSpPr/>
          <p:nvPr/>
        </p:nvSpPr>
        <p:spPr>
          <a:xfrm>
            <a:off x="5958253" y="3577092"/>
            <a:ext cx="783900" cy="7839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21"/>
          <p:cNvSpPr/>
          <p:nvPr/>
        </p:nvSpPr>
        <p:spPr>
          <a:xfrm>
            <a:off x="5946144" y="1428491"/>
            <a:ext cx="346500" cy="346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1"/>
          <p:cNvSpPr/>
          <p:nvPr/>
        </p:nvSpPr>
        <p:spPr>
          <a:xfrm>
            <a:off x="7017859" y="853749"/>
            <a:ext cx="783900" cy="783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1"/>
          <p:cNvSpPr/>
          <p:nvPr/>
        </p:nvSpPr>
        <p:spPr>
          <a:xfrm>
            <a:off x="8124725" y="2463823"/>
            <a:ext cx="363300" cy="3633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1"/>
          <p:cNvSpPr/>
          <p:nvPr/>
        </p:nvSpPr>
        <p:spPr>
          <a:xfrm>
            <a:off x="6007918" y="3241968"/>
            <a:ext cx="222900" cy="2229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89" name="Google Shape;189;p21"/>
          <p:cNvSpPr/>
          <p:nvPr/>
        </p:nvSpPr>
        <p:spPr>
          <a:xfrm>
            <a:off x="6607194" y="1297163"/>
            <a:ext cx="222900" cy="222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hree numbers">
  <p:cSld name="CUSTOM_7">
    <p:spTree>
      <p:nvGrpSpPr>
        <p:cNvPr id="1" name="Shape 190"/>
        <p:cNvGrpSpPr/>
        <p:nvPr/>
      </p:nvGrpSpPr>
      <p:grpSpPr>
        <a:xfrm>
          <a:off x="0" y="0"/>
          <a:ext cx="0" cy="0"/>
          <a:chOff x="0" y="0"/>
          <a:chExt cx="0" cy="0"/>
        </a:xfrm>
      </p:grpSpPr>
      <p:sp>
        <p:nvSpPr>
          <p:cNvPr id="191" name="Google Shape;191;p22"/>
          <p:cNvSpPr txBox="1">
            <a:spLocks noGrp="1"/>
          </p:cNvSpPr>
          <p:nvPr>
            <p:ph type="title"/>
          </p:nvPr>
        </p:nvSpPr>
        <p:spPr>
          <a:xfrm>
            <a:off x="713225" y="445025"/>
            <a:ext cx="77451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192" name="Google Shape;192;p22"/>
          <p:cNvSpPr txBox="1">
            <a:spLocks noGrp="1"/>
          </p:cNvSpPr>
          <p:nvPr>
            <p:ph type="title" idx="2" hasCustomPrompt="1"/>
          </p:nvPr>
        </p:nvSpPr>
        <p:spPr>
          <a:xfrm>
            <a:off x="3568338" y="2548163"/>
            <a:ext cx="2037000" cy="815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4"/>
              </a:buClr>
              <a:buSzPts val="3500"/>
              <a:buFont typeface="Oswald"/>
              <a:buNone/>
              <a:defRPr sz="4000">
                <a:solidFill>
                  <a:schemeClr val="lt1"/>
                </a:solidFill>
                <a:latin typeface="Oswald"/>
                <a:ea typeface="Oswald"/>
                <a:cs typeface="Oswald"/>
                <a:sym typeface="Oswald"/>
              </a:defRPr>
            </a:lvl1pPr>
            <a:lvl2pPr lvl="1" algn="ctr" rtl="0">
              <a:spcBef>
                <a:spcPts val="0"/>
              </a:spcBef>
              <a:spcAft>
                <a:spcPts val="0"/>
              </a:spcAft>
              <a:buClr>
                <a:schemeClr val="accent4"/>
              </a:buClr>
              <a:buSzPts val="3500"/>
              <a:buFont typeface="Oswald"/>
              <a:buNone/>
              <a:defRPr sz="3500">
                <a:solidFill>
                  <a:schemeClr val="accent4"/>
                </a:solidFill>
                <a:latin typeface="Oswald"/>
                <a:ea typeface="Oswald"/>
                <a:cs typeface="Oswald"/>
                <a:sym typeface="Oswald"/>
              </a:defRPr>
            </a:lvl2pPr>
            <a:lvl3pPr lvl="2" algn="ctr" rtl="0">
              <a:spcBef>
                <a:spcPts val="0"/>
              </a:spcBef>
              <a:spcAft>
                <a:spcPts val="0"/>
              </a:spcAft>
              <a:buClr>
                <a:schemeClr val="accent4"/>
              </a:buClr>
              <a:buSzPts val="3500"/>
              <a:buFont typeface="Oswald"/>
              <a:buNone/>
              <a:defRPr sz="3500">
                <a:solidFill>
                  <a:schemeClr val="accent4"/>
                </a:solidFill>
                <a:latin typeface="Oswald"/>
                <a:ea typeface="Oswald"/>
                <a:cs typeface="Oswald"/>
                <a:sym typeface="Oswald"/>
              </a:defRPr>
            </a:lvl3pPr>
            <a:lvl4pPr lvl="3" algn="ctr" rtl="0">
              <a:spcBef>
                <a:spcPts val="0"/>
              </a:spcBef>
              <a:spcAft>
                <a:spcPts val="0"/>
              </a:spcAft>
              <a:buClr>
                <a:schemeClr val="accent4"/>
              </a:buClr>
              <a:buSzPts val="3500"/>
              <a:buFont typeface="Oswald"/>
              <a:buNone/>
              <a:defRPr sz="3500">
                <a:solidFill>
                  <a:schemeClr val="accent4"/>
                </a:solidFill>
                <a:latin typeface="Oswald"/>
                <a:ea typeface="Oswald"/>
                <a:cs typeface="Oswald"/>
                <a:sym typeface="Oswald"/>
              </a:defRPr>
            </a:lvl4pPr>
            <a:lvl5pPr lvl="4" algn="ctr" rtl="0">
              <a:spcBef>
                <a:spcPts val="0"/>
              </a:spcBef>
              <a:spcAft>
                <a:spcPts val="0"/>
              </a:spcAft>
              <a:buClr>
                <a:schemeClr val="accent4"/>
              </a:buClr>
              <a:buSzPts val="3500"/>
              <a:buFont typeface="Oswald"/>
              <a:buNone/>
              <a:defRPr sz="3500">
                <a:solidFill>
                  <a:schemeClr val="accent4"/>
                </a:solidFill>
                <a:latin typeface="Oswald"/>
                <a:ea typeface="Oswald"/>
                <a:cs typeface="Oswald"/>
                <a:sym typeface="Oswald"/>
              </a:defRPr>
            </a:lvl5pPr>
            <a:lvl6pPr lvl="5" algn="ctr" rtl="0">
              <a:spcBef>
                <a:spcPts val="0"/>
              </a:spcBef>
              <a:spcAft>
                <a:spcPts val="0"/>
              </a:spcAft>
              <a:buClr>
                <a:schemeClr val="accent4"/>
              </a:buClr>
              <a:buSzPts val="3500"/>
              <a:buFont typeface="Oswald"/>
              <a:buNone/>
              <a:defRPr sz="3500">
                <a:solidFill>
                  <a:schemeClr val="accent4"/>
                </a:solidFill>
                <a:latin typeface="Oswald"/>
                <a:ea typeface="Oswald"/>
                <a:cs typeface="Oswald"/>
                <a:sym typeface="Oswald"/>
              </a:defRPr>
            </a:lvl6pPr>
            <a:lvl7pPr lvl="6" algn="ctr" rtl="0">
              <a:spcBef>
                <a:spcPts val="0"/>
              </a:spcBef>
              <a:spcAft>
                <a:spcPts val="0"/>
              </a:spcAft>
              <a:buClr>
                <a:schemeClr val="accent4"/>
              </a:buClr>
              <a:buSzPts val="3500"/>
              <a:buFont typeface="Oswald"/>
              <a:buNone/>
              <a:defRPr sz="3500">
                <a:solidFill>
                  <a:schemeClr val="accent4"/>
                </a:solidFill>
                <a:latin typeface="Oswald"/>
                <a:ea typeface="Oswald"/>
                <a:cs typeface="Oswald"/>
                <a:sym typeface="Oswald"/>
              </a:defRPr>
            </a:lvl7pPr>
            <a:lvl8pPr lvl="7" algn="ctr" rtl="0">
              <a:spcBef>
                <a:spcPts val="0"/>
              </a:spcBef>
              <a:spcAft>
                <a:spcPts val="0"/>
              </a:spcAft>
              <a:buClr>
                <a:schemeClr val="accent4"/>
              </a:buClr>
              <a:buSzPts val="3500"/>
              <a:buFont typeface="Oswald"/>
              <a:buNone/>
              <a:defRPr sz="3500">
                <a:solidFill>
                  <a:schemeClr val="accent4"/>
                </a:solidFill>
                <a:latin typeface="Oswald"/>
                <a:ea typeface="Oswald"/>
                <a:cs typeface="Oswald"/>
                <a:sym typeface="Oswald"/>
              </a:defRPr>
            </a:lvl8pPr>
            <a:lvl9pPr lvl="8" algn="ctr" rtl="0">
              <a:spcBef>
                <a:spcPts val="0"/>
              </a:spcBef>
              <a:spcAft>
                <a:spcPts val="0"/>
              </a:spcAft>
              <a:buClr>
                <a:schemeClr val="accent4"/>
              </a:buClr>
              <a:buSzPts val="3500"/>
              <a:buFont typeface="Oswald"/>
              <a:buNone/>
              <a:defRPr sz="3500">
                <a:solidFill>
                  <a:schemeClr val="accent4"/>
                </a:solidFill>
                <a:latin typeface="Oswald"/>
                <a:ea typeface="Oswald"/>
                <a:cs typeface="Oswald"/>
                <a:sym typeface="Oswald"/>
              </a:defRPr>
            </a:lvl9pPr>
          </a:lstStyle>
          <a:p>
            <a:r>
              <a:t>xx%</a:t>
            </a:r>
          </a:p>
        </p:txBody>
      </p:sp>
      <p:sp>
        <p:nvSpPr>
          <p:cNvPr id="193" name="Google Shape;193;p22"/>
          <p:cNvSpPr txBox="1">
            <a:spLocks noGrp="1"/>
          </p:cNvSpPr>
          <p:nvPr>
            <p:ph type="title" idx="3" hasCustomPrompt="1"/>
          </p:nvPr>
        </p:nvSpPr>
        <p:spPr>
          <a:xfrm>
            <a:off x="5879550" y="1834425"/>
            <a:ext cx="2037000" cy="815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4"/>
              </a:buClr>
              <a:buSzPts val="3500"/>
              <a:buFont typeface="Oswald"/>
              <a:buNone/>
              <a:defRPr sz="4000">
                <a:solidFill>
                  <a:schemeClr val="lt1"/>
                </a:solidFill>
                <a:latin typeface="Oswald"/>
                <a:ea typeface="Oswald"/>
                <a:cs typeface="Oswald"/>
                <a:sym typeface="Oswald"/>
              </a:defRPr>
            </a:lvl1pPr>
            <a:lvl2pPr lvl="1" algn="ctr" rtl="0">
              <a:spcBef>
                <a:spcPts val="0"/>
              </a:spcBef>
              <a:spcAft>
                <a:spcPts val="0"/>
              </a:spcAft>
              <a:buClr>
                <a:schemeClr val="accent4"/>
              </a:buClr>
              <a:buSzPts val="3500"/>
              <a:buFont typeface="Oswald"/>
              <a:buNone/>
              <a:defRPr sz="3500">
                <a:solidFill>
                  <a:schemeClr val="accent4"/>
                </a:solidFill>
                <a:latin typeface="Oswald"/>
                <a:ea typeface="Oswald"/>
                <a:cs typeface="Oswald"/>
                <a:sym typeface="Oswald"/>
              </a:defRPr>
            </a:lvl2pPr>
            <a:lvl3pPr lvl="2" algn="ctr" rtl="0">
              <a:spcBef>
                <a:spcPts val="0"/>
              </a:spcBef>
              <a:spcAft>
                <a:spcPts val="0"/>
              </a:spcAft>
              <a:buClr>
                <a:schemeClr val="accent4"/>
              </a:buClr>
              <a:buSzPts val="3500"/>
              <a:buFont typeface="Oswald"/>
              <a:buNone/>
              <a:defRPr sz="3500">
                <a:solidFill>
                  <a:schemeClr val="accent4"/>
                </a:solidFill>
                <a:latin typeface="Oswald"/>
                <a:ea typeface="Oswald"/>
                <a:cs typeface="Oswald"/>
                <a:sym typeface="Oswald"/>
              </a:defRPr>
            </a:lvl3pPr>
            <a:lvl4pPr lvl="3" algn="ctr" rtl="0">
              <a:spcBef>
                <a:spcPts val="0"/>
              </a:spcBef>
              <a:spcAft>
                <a:spcPts val="0"/>
              </a:spcAft>
              <a:buClr>
                <a:schemeClr val="accent4"/>
              </a:buClr>
              <a:buSzPts val="3500"/>
              <a:buFont typeface="Oswald"/>
              <a:buNone/>
              <a:defRPr sz="3500">
                <a:solidFill>
                  <a:schemeClr val="accent4"/>
                </a:solidFill>
                <a:latin typeface="Oswald"/>
                <a:ea typeface="Oswald"/>
                <a:cs typeface="Oswald"/>
                <a:sym typeface="Oswald"/>
              </a:defRPr>
            </a:lvl4pPr>
            <a:lvl5pPr lvl="4" algn="ctr" rtl="0">
              <a:spcBef>
                <a:spcPts val="0"/>
              </a:spcBef>
              <a:spcAft>
                <a:spcPts val="0"/>
              </a:spcAft>
              <a:buClr>
                <a:schemeClr val="accent4"/>
              </a:buClr>
              <a:buSzPts val="3500"/>
              <a:buFont typeface="Oswald"/>
              <a:buNone/>
              <a:defRPr sz="3500">
                <a:solidFill>
                  <a:schemeClr val="accent4"/>
                </a:solidFill>
                <a:latin typeface="Oswald"/>
                <a:ea typeface="Oswald"/>
                <a:cs typeface="Oswald"/>
                <a:sym typeface="Oswald"/>
              </a:defRPr>
            </a:lvl5pPr>
            <a:lvl6pPr lvl="5" algn="ctr" rtl="0">
              <a:spcBef>
                <a:spcPts val="0"/>
              </a:spcBef>
              <a:spcAft>
                <a:spcPts val="0"/>
              </a:spcAft>
              <a:buClr>
                <a:schemeClr val="accent4"/>
              </a:buClr>
              <a:buSzPts val="3500"/>
              <a:buFont typeface="Oswald"/>
              <a:buNone/>
              <a:defRPr sz="3500">
                <a:solidFill>
                  <a:schemeClr val="accent4"/>
                </a:solidFill>
                <a:latin typeface="Oswald"/>
                <a:ea typeface="Oswald"/>
                <a:cs typeface="Oswald"/>
                <a:sym typeface="Oswald"/>
              </a:defRPr>
            </a:lvl6pPr>
            <a:lvl7pPr lvl="6" algn="ctr" rtl="0">
              <a:spcBef>
                <a:spcPts val="0"/>
              </a:spcBef>
              <a:spcAft>
                <a:spcPts val="0"/>
              </a:spcAft>
              <a:buClr>
                <a:schemeClr val="accent4"/>
              </a:buClr>
              <a:buSzPts val="3500"/>
              <a:buFont typeface="Oswald"/>
              <a:buNone/>
              <a:defRPr sz="3500">
                <a:solidFill>
                  <a:schemeClr val="accent4"/>
                </a:solidFill>
                <a:latin typeface="Oswald"/>
                <a:ea typeface="Oswald"/>
                <a:cs typeface="Oswald"/>
                <a:sym typeface="Oswald"/>
              </a:defRPr>
            </a:lvl7pPr>
            <a:lvl8pPr lvl="7" algn="ctr" rtl="0">
              <a:spcBef>
                <a:spcPts val="0"/>
              </a:spcBef>
              <a:spcAft>
                <a:spcPts val="0"/>
              </a:spcAft>
              <a:buClr>
                <a:schemeClr val="accent4"/>
              </a:buClr>
              <a:buSzPts val="3500"/>
              <a:buFont typeface="Oswald"/>
              <a:buNone/>
              <a:defRPr sz="3500">
                <a:solidFill>
                  <a:schemeClr val="accent4"/>
                </a:solidFill>
                <a:latin typeface="Oswald"/>
                <a:ea typeface="Oswald"/>
                <a:cs typeface="Oswald"/>
                <a:sym typeface="Oswald"/>
              </a:defRPr>
            </a:lvl8pPr>
            <a:lvl9pPr lvl="8" algn="ctr" rtl="0">
              <a:spcBef>
                <a:spcPts val="0"/>
              </a:spcBef>
              <a:spcAft>
                <a:spcPts val="0"/>
              </a:spcAft>
              <a:buClr>
                <a:schemeClr val="accent4"/>
              </a:buClr>
              <a:buSzPts val="3500"/>
              <a:buFont typeface="Oswald"/>
              <a:buNone/>
              <a:defRPr sz="3500">
                <a:solidFill>
                  <a:schemeClr val="accent4"/>
                </a:solidFill>
                <a:latin typeface="Oswald"/>
                <a:ea typeface="Oswald"/>
                <a:cs typeface="Oswald"/>
                <a:sym typeface="Oswald"/>
              </a:defRPr>
            </a:lvl9pPr>
          </a:lstStyle>
          <a:p>
            <a:r>
              <a:t>xx%</a:t>
            </a:r>
          </a:p>
        </p:txBody>
      </p:sp>
      <p:sp>
        <p:nvSpPr>
          <p:cNvPr id="194" name="Google Shape;194;p22"/>
          <p:cNvSpPr txBox="1">
            <a:spLocks noGrp="1"/>
          </p:cNvSpPr>
          <p:nvPr>
            <p:ph type="title" idx="4" hasCustomPrompt="1"/>
          </p:nvPr>
        </p:nvSpPr>
        <p:spPr>
          <a:xfrm>
            <a:off x="1180925" y="2760275"/>
            <a:ext cx="2037000" cy="815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4"/>
              </a:buClr>
              <a:buSzPts val="3500"/>
              <a:buFont typeface="Oswald"/>
              <a:buNone/>
              <a:defRPr sz="4000">
                <a:solidFill>
                  <a:schemeClr val="lt1"/>
                </a:solidFill>
                <a:latin typeface="Oswald"/>
                <a:ea typeface="Oswald"/>
                <a:cs typeface="Oswald"/>
                <a:sym typeface="Oswald"/>
              </a:defRPr>
            </a:lvl1pPr>
            <a:lvl2pPr lvl="1" algn="ctr" rtl="0">
              <a:spcBef>
                <a:spcPts val="0"/>
              </a:spcBef>
              <a:spcAft>
                <a:spcPts val="0"/>
              </a:spcAft>
              <a:buClr>
                <a:schemeClr val="accent4"/>
              </a:buClr>
              <a:buSzPts val="3500"/>
              <a:buFont typeface="Oswald"/>
              <a:buNone/>
              <a:defRPr sz="3500">
                <a:solidFill>
                  <a:schemeClr val="accent4"/>
                </a:solidFill>
                <a:latin typeface="Oswald"/>
                <a:ea typeface="Oswald"/>
                <a:cs typeface="Oswald"/>
                <a:sym typeface="Oswald"/>
              </a:defRPr>
            </a:lvl2pPr>
            <a:lvl3pPr lvl="2" algn="ctr" rtl="0">
              <a:spcBef>
                <a:spcPts val="0"/>
              </a:spcBef>
              <a:spcAft>
                <a:spcPts val="0"/>
              </a:spcAft>
              <a:buClr>
                <a:schemeClr val="accent4"/>
              </a:buClr>
              <a:buSzPts val="3500"/>
              <a:buFont typeface="Oswald"/>
              <a:buNone/>
              <a:defRPr sz="3500">
                <a:solidFill>
                  <a:schemeClr val="accent4"/>
                </a:solidFill>
                <a:latin typeface="Oswald"/>
                <a:ea typeface="Oswald"/>
                <a:cs typeface="Oswald"/>
                <a:sym typeface="Oswald"/>
              </a:defRPr>
            </a:lvl3pPr>
            <a:lvl4pPr lvl="3" algn="ctr" rtl="0">
              <a:spcBef>
                <a:spcPts val="0"/>
              </a:spcBef>
              <a:spcAft>
                <a:spcPts val="0"/>
              </a:spcAft>
              <a:buClr>
                <a:schemeClr val="accent4"/>
              </a:buClr>
              <a:buSzPts val="3500"/>
              <a:buFont typeface="Oswald"/>
              <a:buNone/>
              <a:defRPr sz="3500">
                <a:solidFill>
                  <a:schemeClr val="accent4"/>
                </a:solidFill>
                <a:latin typeface="Oswald"/>
                <a:ea typeface="Oswald"/>
                <a:cs typeface="Oswald"/>
                <a:sym typeface="Oswald"/>
              </a:defRPr>
            </a:lvl4pPr>
            <a:lvl5pPr lvl="4" algn="ctr" rtl="0">
              <a:spcBef>
                <a:spcPts val="0"/>
              </a:spcBef>
              <a:spcAft>
                <a:spcPts val="0"/>
              </a:spcAft>
              <a:buClr>
                <a:schemeClr val="accent4"/>
              </a:buClr>
              <a:buSzPts val="3500"/>
              <a:buFont typeface="Oswald"/>
              <a:buNone/>
              <a:defRPr sz="3500">
                <a:solidFill>
                  <a:schemeClr val="accent4"/>
                </a:solidFill>
                <a:latin typeface="Oswald"/>
                <a:ea typeface="Oswald"/>
                <a:cs typeface="Oswald"/>
                <a:sym typeface="Oswald"/>
              </a:defRPr>
            </a:lvl5pPr>
            <a:lvl6pPr lvl="5" algn="ctr" rtl="0">
              <a:spcBef>
                <a:spcPts val="0"/>
              </a:spcBef>
              <a:spcAft>
                <a:spcPts val="0"/>
              </a:spcAft>
              <a:buClr>
                <a:schemeClr val="accent4"/>
              </a:buClr>
              <a:buSzPts val="3500"/>
              <a:buFont typeface="Oswald"/>
              <a:buNone/>
              <a:defRPr sz="3500">
                <a:solidFill>
                  <a:schemeClr val="accent4"/>
                </a:solidFill>
                <a:latin typeface="Oswald"/>
                <a:ea typeface="Oswald"/>
                <a:cs typeface="Oswald"/>
                <a:sym typeface="Oswald"/>
              </a:defRPr>
            </a:lvl6pPr>
            <a:lvl7pPr lvl="6" algn="ctr" rtl="0">
              <a:spcBef>
                <a:spcPts val="0"/>
              </a:spcBef>
              <a:spcAft>
                <a:spcPts val="0"/>
              </a:spcAft>
              <a:buClr>
                <a:schemeClr val="accent4"/>
              </a:buClr>
              <a:buSzPts val="3500"/>
              <a:buFont typeface="Oswald"/>
              <a:buNone/>
              <a:defRPr sz="3500">
                <a:solidFill>
                  <a:schemeClr val="accent4"/>
                </a:solidFill>
                <a:latin typeface="Oswald"/>
                <a:ea typeface="Oswald"/>
                <a:cs typeface="Oswald"/>
                <a:sym typeface="Oswald"/>
              </a:defRPr>
            </a:lvl7pPr>
            <a:lvl8pPr lvl="7" algn="ctr" rtl="0">
              <a:spcBef>
                <a:spcPts val="0"/>
              </a:spcBef>
              <a:spcAft>
                <a:spcPts val="0"/>
              </a:spcAft>
              <a:buClr>
                <a:schemeClr val="accent4"/>
              </a:buClr>
              <a:buSzPts val="3500"/>
              <a:buFont typeface="Oswald"/>
              <a:buNone/>
              <a:defRPr sz="3500">
                <a:solidFill>
                  <a:schemeClr val="accent4"/>
                </a:solidFill>
                <a:latin typeface="Oswald"/>
                <a:ea typeface="Oswald"/>
                <a:cs typeface="Oswald"/>
                <a:sym typeface="Oswald"/>
              </a:defRPr>
            </a:lvl8pPr>
            <a:lvl9pPr lvl="8" algn="ctr" rtl="0">
              <a:spcBef>
                <a:spcPts val="0"/>
              </a:spcBef>
              <a:spcAft>
                <a:spcPts val="0"/>
              </a:spcAft>
              <a:buClr>
                <a:schemeClr val="accent4"/>
              </a:buClr>
              <a:buSzPts val="3500"/>
              <a:buFont typeface="Oswald"/>
              <a:buNone/>
              <a:defRPr sz="3500">
                <a:solidFill>
                  <a:schemeClr val="accent4"/>
                </a:solidFill>
                <a:latin typeface="Oswald"/>
                <a:ea typeface="Oswald"/>
                <a:cs typeface="Oswald"/>
                <a:sym typeface="Oswald"/>
              </a:defRPr>
            </a:lvl9pPr>
          </a:lstStyle>
          <a:p>
            <a:r>
              <a:t>xx%</a:t>
            </a:r>
          </a:p>
        </p:txBody>
      </p:sp>
      <p:sp>
        <p:nvSpPr>
          <p:cNvPr id="195" name="Google Shape;195;p22"/>
          <p:cNvSpPr txBox="1">
            <a:spLocks noGrp="1"/>
          </p:cNvSpPr>
          <p:nvPr>
            <p:ph type="subTitle" idx="1"/>
          </p:nvPr>
        </p:nvSpPr>
        <p:spPr>
          <a:xfrm>
            <a:off x="1180925" y="3365375"/>
            <a:ext cx="2037000" cy="303000"/>
          </a:xfrm>
          <a:prstGeom prst="rect">
            <a:avLst/>
          </a:prstGeom>
        </p:spPr>
        <p:txBody>
          <a:bodyPr spcFirstLastPara="1" wrap="square" lIns="91425" tIns="91425" rIns="91425" bIns="91425" anchor="t" anchorCtr="0">
            <a:noAutofit/>
          </a:bodyPr>
          <a:lstStyle>
            <a:lvl1pPr lvl="0" algn="ctr">
              <a:spcBef>
                <a:spcPts val="0"/>
              </a:spcBef>
              <a:spcAft>
                <a:spcPts val="0"/>
              </a:spcAft>
              <a:buSzPts val="1900"/>
              <a:buFont typeface="Oswald"/>
              <a:buNone/>
              <a:defRPr sz="1900" b="1">
                <a:solidFill>
                  <a:schemeClr val="lt1"/>
                </a:solidFill>
                <a:latin typeface="Oswald"/>
                <a:ea typeface="Oswald"/>
                <a:cs typeface="Oswald"/>
                <a:sym typeface="Oswald"/>
              </a:defRPr>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endParaRPr/>
          </a:p>
        </p:txBody>
      </p:sp>
      <p:sp>
        <p:nvSpPr>
          <p:cNvPr id="196" name="Google Shape;196;p22"/>
          <p:cNvSpPr txBox="1">
            <a:spLocks noGrp="1"/>
          </p:cNvSpPr>
          <p:nvPr>
            <p:ph type="subTitle" idx="5"/>
          </p:nvPr>
        </p:nvSpPr>
        <p:spPr>
          <a:xfrm>
            <a:off x="3568325" y="3241325"/>
            <a:ext cx="2037000" cy="303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900"/>
              <a:buFont typeface="Oswald"/>
              <a:buNone/>
              <a:defRPr sz="1900" b="1">
                <a:solidFill>
                  <a:schemeClr val="lt1"/>
                </a:solidFill>
                <a:latin typeface="Oswald"/>
                <a:ea typeface="Oswald"/>
                <a:cs typeface="Oswald"/>
                <a:sym typeface="Oswald"/>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197" name="Google Shape;197;p22"/>
          <p:cNvSpPr txBox="1">
            <a:spLocks noGrp="1"/>
          </p:cNvSpPr>
          <p:nvPr>
            <p:ph type="subTitle" idx="6"/>
          </p:nvPr>
        </p:nvSpPr>
        <p:spPr>
          <a:xfrm>
            <a:off x="5879550" y="2520675"/>
            <a:ext cx="2037000" cy="303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900"/>
              <a:buFont typeface="Oswald"/>
              <a:buNone/>
              <a:defRPr sz="1900" b="1">
                <a:solidFill>
                  <a:schemeClr val="lt1"/>
                </a:solidFill>
                <a:latin typeface="Oswald"/>
                <a:ea typeface="Oswald"/>
                <a:cs typeface="Oswald"/>
                <a:sym typeface="Oswald"/>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198" name="Google Shape;198;p22"/>
          <p:cNvSpPr/>
          <p:nvPr/>
        </p:nvSpPr>
        <p:spPr>
          <a:xfrm flipH="1">
            <a:off x="1810950" y="-123262"/>
            <a:ext cx="822000" cy="8220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2"/>
          <p:cNvSpPr/>
          <p:nvPr/>
        </p:nvSpPr>
        <p:spPr>
          <a:xfrm flipH="1">
            <a:off x="-368625" y="-683362"/>
            <a:ext cx="1942200" cy="19422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22"/>
          <p:cNvSpPr/>
          <p:nvPr/>
        </p:nvSpPr>
        <p:spPr>
          <a:xfrm flipH="1">
            <a:off x="1592625" y="889448"/>
            <a:ext cx="363300" cy="3633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2"/>
          <p:cNvSpPr/>
          <p:nvPr/>
        </p:nvSpPr>
        <p:spPr>
          <a:xfrm>
            <a:off x="7052000" y="3524249"/>
            <a:ext cx="2121000" cy="21210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2"/>
          <p:cNvSpPr/>
          <p:nvPr/>
        </p:nvSpPr>
        <p:spPr>
          <a:xfrm>
            <a:off x="6413075" y="4366638"/>
            <a:ext cx="436200" cy="4362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2"/>
          <p:cNvSpPr/>
          <p:nvPr/>
        </p:nvSpPr>
        <p:spPr>
          <a:xfrm>
            <a:off x="8183175" y="2628625"/>
            <a:ext cx="822000" cy="822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Only title 5">
  <p:cSld name="CUSTOM_20">
    <p:spTree>
      <p:nvGrpSpPr>
        <p:cNvPr id="1" name="Shape 204"/>
        <p:cNvGrpSpPr/>
        <p:nvPr/>
      </p:nvGrpSpPr>
      <p:grpSpPr>
        <a:xfrm>
          <a:off x="0" y="0"/>
          <a:ext cx="0" cy="0"/>
          <a:chOff x="0" y="0"/>
          <a:chExt cx="0" cy="0"/>
        </a:xfrm>
      </p:grpSpPr>
      <p:sp>
        <p:nvSpPr>
          <p:cNvPr id="205" name="Google Shape;205;p23"/>
          <p:cNvSpPr/>
          <p:nvPr/>
        </p:nvSpPr>
        <p:spPr>
          <a:xfrm>
            <a:off x="8178625" y="3678938"/>
            <a:ext cx="1942200" cy="19422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3"/>
          <p:cNvSpPr/>
          <p:nvPr/>
        </p:nvSpPr>
        <p:spPr>
          <a:xfrm>
            <a:off x="7086025" y="4562688"/>
            <a:ext cx="822000" cy="8220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23"/>
          <p:cNvSpPr/>
          <p:nvPr/>
        </p:nvSpPr>
        <p:spPr>
          <a:xfrm>
            <a:off x="7713975" y="4129060"/>
            <a:ext cx="363300" cy="3633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3"/>
          <p:cNvSpPr/>
          <p:nvPr/>
        </p:nvSpPr>
        <p:spPr>
          <a:xfrm>
            <a:off x="-787300" y="-1747351"/>
            <a:ext cx="2121000" cy="21210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3"/>
          <p:cNvSpPr/>
          <p:nvPr/>
        </p:nvSpPr>
        <p:spPr>
          <a:xfrm>
            <a:off x="533350" y="277913"/>
            <a:ext cx="822000" cy="822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3"/>
          <p:cNvSpPr/>
          <p:nvPr/>
        </p:nvSpPr>
        <p:spPr>
          <a:xfrm>
            <a:off x="-75500" y="467548"/>
            <a:ext cx="363300" cy="363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23"/>
          <p:cNvSpPr txBox="1">
            <a:spLocks noGrp="1"/>
          </p:cNvSpPr>
          <p:nvPr>
            <p:ph type="title"/>
          </p:nvPr>
        </p:nvSpPr>
        <p:spPr>
          <a:xfrm>
            <a:off x="713225" y="445025"/>
            <a:ext cx="7745100" cy="5727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accent2"/>
              </a:buClr>
              <a:buSzPts val="3000"/>
              <a:buNone/>
              <a:defRPr>
                <a:solidFill>
                  <a:schemeClr val="accent2"/>
                </a:solidFill>
              </a:defRPr>
            </a:lvl1pPr>
            <a:lvl2pPr lvl="1" algn="ctr">
              <a:spcBef>
                <a:spcPts val="0"/>
              </a:spcBef>
              <a:spcAft>
                <a:spcPts val="0"/>
              </a:spcAft>
              <a:buClr>
                <a:schemeClr val="accent2"/>
              </a:buClr>
              <a:buSzPts val="3000"/>
              <a:buNone/>
              <a:defRPr>
                <a:solidFill>
                  <a:schemeClr val="accent2"/>
                </a:solidFill>
              </a:defRPr>
            </a:lvl2pPr>
            <a:lvl3pPr lvl="2" algn="ctr">
              <a:spcBef>
                <a:spcPts val="0"/>
              </a:spcBef>
              <a:spcAft>
                <a:spcPts val="0"/>
              </a:spcAft>
              <a:buClr>
                <a:schemeClr val="accent2"/>
              </a:buClr>
              <a:buSzPts val="3000"/>
              <a:buNone/>
              <a:defRPr>
                <a:solidFill>
                  <a:schemeClr val="accent2"/>
                </a:solidFill>
              </a:defRPr>
            </a:lvl3pPr>
            <a:lvl4pPr lvl="3" algn="ctr">
              <a:spcBef>
                <a:spcPts val="0"/>
              </a:spcBef>
              <a:spcAft>
                <a:spcPts val="0"/>
              </a:spcAft>
              <a:buClr>
                <a:schemeClr val="accent2"/>
              </a:buClr>
              <a:buSzPts val="3000"/>
              <a:buNone/>
              <a:defRPr>
                <a:solidFill>
                  <a:schemeClr val="accent2"/>
                </a:solidFill>
              </a:defRPr>
            </a:lvl4pPr>
            <a:lvl5pPr lvl="4" algn="ctr">
              <a:spcBef>
                <a:spcPts val="0"/>
              </a:spcBef>
              <a:spcAft>
                <a:spcPts val="0"/>
              </a:spcAft>
              <a:buClr>
                <a:schemeClr val="accent2"/>
              </a:buClr>
              <a:buSzPts val="3000"/>
              <a:buNone/>
              <a:defRPr>
                <a:solidFill>
                  <a:schemeClr val="accent2"/>
                </a:solidFill>
              </a:defRPr>
            </a:lvl5pPr>
            <a:lvl6pPr lvl="5" algn="ctr">
              <a:spcBef>
                <a:spcPts val="0"/>
              </a:spcBef>
              <a:spcAft>
                <a:spcPts val="0"/>
              </a:spcAft>
              <a:buClr>
                <a:schemeClr val="accent2"/>
              </a:buClr>
              <a:buSzPts val="3000"/>
              <a:buNone/>
              <a:defRPr>
                <a:solidFill>
                  <a:schemeClr val="accent2"/>
                </a:solidFill>
              </a:defRPr>
            </a:lvl6pPr>
            <a:lvl7pPr lvl="6" algn="ctr">
              <a:spcBef>
                <a:spcPts val="0"/>
              </a:spcBef>
              <a:spcAft>
                <a:spcPts val="0"/>
              </a:spcAft>
              <a:buClr>
                <a:schemeClr val="accent2"/>
              </a:buClr>
              <a:buSzPts val="3000"/>
              <a:buNone/>
              <a:defRPr>
                <a:solidFill>
                  <a:schemeClr val="accent2"/>
                </a:solidFill>
              </a:defRPr>
            </a:lvl7pPr>
            <a:lvl8pPr lvl="7" algn="ctr">
              <a:spcBef>
                <a:spcPts val="0"/>
              </a:spcBef>
              <a:spcAft>
                <a:spcPts val="0"/>
              </a:spcAft>
              <a:buClr>
                <a:schemeClr val="accent2"/>
              </a:buClr>
              <a:buSzPts val="3000"/>
              <a:buNone/>
              <a:defRPr>
                <a:solidFill>
                  <a:schemeClr val="accent2"/>
                </a:solidFill>
              </a:defRPr>
            </a:lvl8pPr>
            <a:lvl9pPr lvl="8" algn="ctr">
              <a:spcBef>
                <a:spcPts val="0"/>
              </a:spcBef>
              <a:spcAft>
                <a:spcPts val="0"/>
              </a:spcAft>
              <a:buClr>
                <a:schemeClr val="accent2"/>
              </a:buClr>
              <a:buSzPts val="3000"/>
              <a:buNone/>
              <a:defRPr>
                <a:solidFill>
                  <a:schemeClr val="accent2"/>
                </a:solidFill>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Only title 6">
  <p:cSld name="CUSTOM_22">
    <p:spTree>
      <p:nvGrpSpPr>
        <p:cNvPr id="1" name="Shape 212"/>
        <p:cNvGrpSpPr/>
        <p:nvPr/>
      </p:nvGrpSpPr>
      <p:grpSpPr>
        <a:xfrm>
          <a:off x="0" y="0"/>
          <a:ext cx="0" cy="0"/>
          <a:chOff x="0" y="0"/>
          <a:chExt cx="0" cy="0"/>
        </a:xfrm>
      </p:grpSpPr>
      <p:sp>
        <p:nvSpPr>
          <p:cNvPr id="213" name="Google Shape;213;p24"/>
          <p:cNvSpPr txBox="1">
            <a:spLocks noGrp="1"/>
          </p:cNvSpPr>
          <p:nvPr>
            <p:ph type="title"/>
          </p:nvPr>
        </p:nvSpPr>
        <p:spPr>
          <a:xfrm>
            <a:off x="713225" y="445025"/>
            <a:ext cx="7699500" cy="5727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accent2"/>
              </a:buClr>
              <a:buSzPts val="3000"/>
              <a:buNone/>
              <a:defRPr>
                <a:solidFill>
                  <a:schemeClr val="accent2"/>
                </a:solidFill>
                <a:latin typeface="Roboto"/>
                <a:ea typeface="Roboto"/>
                <a:cs typeface="Roboto"/>
                <a:sym typeface="Roboto"/>
              </a:defRPr>
            </a:lvl1pPr>
            <a:lvl2pPr lvl="1" algn="ctr">
              <a:spcBef>
                <a:spcPts val="0"/>
              </a:spcBef>
              <a:spcAft>
                <a:spcPts val="0"/>
              </a:spcAft>
              <a:buClr>
                <a:schemeClr val="accent2"/>
              </a:buClr>
              <a:buSzPts val="3000"/>
              <a:buNone/>
              <a:defRPr>
                <a:solidFill>
                  <a:schemeClr val="accent2"/>
                </a:solidFill>
                <a:latin typeface="Roboto"/>
                <a:ea typeface="Roboto"/>
                <a:cs typeface="Roboto"/>
                <a:sym typeface="Roboto"/>
              </a:defRPr>
            </a:lvl2pPr>
            <a:lvl3pPr lvl="2" algn="ctr">
              <a:spcBef>
                <a:spcPts val="0"/>
              </a:spcBef>
              <a:spcAft>
                <a:spcPts val="0"/>
              </a:spcAft>
              <a:buClr>
                <a:schemeClr val="accent2"/>
              </a:buClr>
              <a:buSzPts val="3000"/>
              <a:buNone/>
              <a:defRPr>
                <a:solidFill>
                  <a:schemeClr val="accent2"/>
                </a:solidFill>
                <a:latin typeface="Roboto"/>
                <a:ea typeface="Roboto"/>
                <a:cs typeface="Roboto"/>
                <a:sym typeface="Roboto"/>
              </a:defRPr>
            </a:lvl3pPr>
            <a:lvl4pPr lvl="3" algn="ctr">
              <a:spcBef>
                <a:spcPts val="0"/>
              </a:spcBef>
              <a:spcAft>
                <a:spcPts val="0"/>
              </a:spcAft>
              <a:buClr>
                <a:schemeClr val="accent2"/>
              </a:buClr>
              <a:buSzPts val="3000"/>
              <a:buNone/>
              <a:defRPr>
                <a:solidFill>
                  <a:schemeClr val="accent2"/>
                </a:solidFill>
                <a:latin typeface="Roboto"/>
                <a:ea typeface="Roboto"/>
                <a:cs typeface="Roboto"/>
                <a:sym typeface="Roboto"/>
              </a:defRPr>
            </a:lvl4pPr>
            <a:lvl5pPr lvl="4" algn="ctr">
              <a:spcBef>
                <a:spcPts val="0"/>
              </a:spcBef>
              <a:spcAft>
                <a:spcPts val="0"/>
              </a:spcAft>
              <a:buClr>
                <a:schemeClr val="accent2"/>
              </a:buClr>
              <a:buSzPts val="3000"/>
              <a:buNone/>
              <a:defRPr>
                <a:solidFill>
                  <a:schemeClr val="accent2"/>
                </a:solidFill>
                <a:latin typeface="Roboto"/>
                <a:ea typeface="Roboto"/>
                <a:cs typeface="Roboto"/>
                <a:sym typeface="Roboto"/>
              </a:defRPr>
            </a:lvl5pPr>
            <a:lvl6pPr lvl="5" algn="ctr">
              <a:spcBef>
                <a:spcPts val="0"/>
              </a:spcBef>
              <a:spcAft>
                <a:spcPts val="0"/>
              </a:spcAft>
              <a:buClr>
                <a:schemeClr val="accent2"/>
              </a:buClr>
              <a:buSzPts val="3000"/>
              <a:buNone/>
              <a:defRPr>
                <a:solidFill>
                  <a:schemeClr val="accent2"/>
                </a:solidFill>
                <a:latin typeface="Roboto"/>
                <a:ea typeface="Roboto"/>
                <a:cs typeface="Roboto"/>
                <a:sym typeface="Roboto"/>
              </a:defRPr>
            </a:lvl6pPr>
            <a:lvl7pPr lvl="6" algn="ctr">
              <a:spcBef>
                <a:spcPts val="0"/>
              </a:spcBef>
              <a:spcAft>
                <a:spcPts val="0"/>
              </a:spcAft>
              <a:buClr>
                <a:schemeClr val="accent2"/>
              </a:buClr>
              <a:buSzPts val="3000"/>
              <a:buNone/>
              <a:defRPr>
                <a:solidFill>
                  <a:schemeClr val="accent2"/>
                </a:solidFill>
                <a:latin typeface="Roboto"/>
                <a:ea typeface="Roboto"/>
                <a:cs typeface="Roboto"/>
                <a:sym typeface="Roboto"/>
              </a:defRPr>
            </a:lvl7pPr>
            <a:lvl8pPr lvl="7" algn="ctr">
              <a:spcBef>
                <a:spcPts val="0"/>
              </a:spcBef>
              <a:spcAft>
                <a:spcPts val="0"/>
              </a:spcAft>
              <a:buClr>
                <a:schemeClr val="accent2"/>
              </a:buClr>
              <a:buSzPts val="3000"/>
              <a:buNone/>
              <a:defRPr>
                <a:solidFill>
                  <a:schemeClr val="accent2"/>
                </a:solidFill>
                <a:latin typeface="Roboto"/>
                <a:ea typeface="Roboto"/>
                <a:cs typeface="Roboto"/>
                <a:sym typeface="Roboto"/>
              </a:defRPr>
            </a:lvl8pPr>
            <a:lvl9pPr lvl="8" algn="ctr">
              <a:spcBef>
                <a:spcPts val="0"/>
              </a:spcBef>
              <a:spcAft>
                <a:spcPts val="0"/>
              </a:spcAft>
              <a:buClr>
                <a:schemeClr val="accent2"/>
              </a:buClr>
              <a:buSzPts val="3000"/>
              <a:buNone/>
              <a:defRPr>
                <a:solidFill>
                  <a:schemeClr val="accent2"/>
                </a:solidFill>
                <a:latin typeface="Roboto"/>
                <a:ea typeface="Roboto"/>
                <a:cs typeface="Roboto"/>
                <a:sym typeface="Roboto"/>
              </a:defRPr>
            </a:lvl9pPr>
          </a:lstStyle>
          <a:p>
            <a:endParaRPr/>
          </a:p>
        </p:txBody>
      </p:sp>
      <p:sp>
        <p:nvSpPr>
          <p:cNvPr id="214" name="Google Shape;214;p24"/>
          <p:cNvSpPr/>
          <p:nvPr/>
        </p:nvSpPr>
        <p:spPr>
          <a:xfrm>
            <a:off x="-382825" y="-953900"/>
            <a:ext cx="1914300" cy="1914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4"/>
          <p:cNvSpPr/>
          <p:nvPr/>
        </p:nvSpPr>
        <p:spPr>
          <a:xfrm>
            <a:off x="1495900" y="340438"/>
            <a:ext cx="436200" cy="436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4"/>
          <p:cNvSpPr/>
          <p:nvPr/>
        </p:nvSpPr>
        <p:spPr>
          <a:xfrm>
            <a:off x="1686850" y="-481550"/>
            <a:ext cx="822000" cy="8220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24"/>
          <p:cNvSpPr/>
          <p:nvPr/>
        </p:nvSpPr>
        <p:spPr>
          <a:xfrm>
            <a:off x="2078400" y="441699"/>
            <a:ext cx="233700" cy="233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18" name="Google Shape;218;p24"/>
          <p:cNvSpPr/>
          <p:nvPr/>
        </p:nvSpPr>
        <p:spPr>
          <a:xfrm>
            <a:off x="1218000" y="864199"/>
            <a:ext cx="233700" cy="233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19" name="Google Shape;219;p24"/>
          <p:cNvSpPr/>
          <p:nvPr/>
        </p:nvSpPr>
        <p:spPr>
          <a:xfrm flipH="1">
            <a:off x="8114988" y="4226275"/>
            <a:ext cx="1914300" cy="19143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4"/>
          <p:cNvSpPr/>
          <p:nvPr/>
        </p:nvSpPr>
        <p:spPr>
          <a:xfrm flipH="1">
            <a:off x="7758838" y="4317175"/>
            <a:ext cx="436200" cy="4362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4"/>
          <p:cNvSpPr/>
          <p:nvPr/>
        </p:nvSpPr>
        <p:spPr>
          <a:xfrm flipH="1">
            <a:off x="7191913" y="4772425"/>
            <a:ext cx="822000" cy="8220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24"/>
          <p:cNvSpPr/>
          <p:nvPr/>
        </p:nvSpPr>
        <p:spPr>
          <a:xfrm flipH="1">
            <a:off x="8288813" y="4124874"/>
            <a:ext cx="233700" cy="2337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 a column text 2">
  <p:cSld name="CUSTOM_21">
    <p:spTree>
      <p:nvGrpSpPr>
        <p:cNvPr id="1" name="Shape 223"/>
        <p:cNvGrpSpPr/>
        <p:nvPr/>
      </p:nvGrpSpPr>
      <p:grpSpPr>
        <a:xfrm>
          <a:off x="0" y="0"/>
          <a:ext cx="0" cy="0"/>
          <a:chOff x="0" y="0"/>
          <a:chExt cx="0" cy="0"/>
        </a:xfrm>
      </p:grpSpPr>
      <p:sp>
        <p:nvSpPr>
          <p:cNvPr id="224" name="Google Shape;224;p25"/>
          <p:cNvSpPr txBox="1">
            <a:spLocks noGrp="1"/>
          </p:cNvSpPr>
          <p:nvPr>
            <p:ph type="title"/>
          </p:nvPr>
        </p:nvSpPr>
        <p:spPr>
          <a:xfrm>
            <a:off x="946150" y="1321700"/>
            <a:ext cx="51741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solidFill>
                  <a:schemeClr val="accent2"/>
                </a:solidFill>
              </a:defRPr>
            </a:lvl1pPr>
            <a:lvl2pPr lvl="1" algn="ctr">
              <a:spcBef>
                <a:spcPts val="0"/>
              </a:spcBef>
              <a:spcAft>
                <a:spcPts val="0"/>
              </a:spcAft>
              <a:buSzPts val="3000"/>
              <a:buNone/>
              <a:defRPr/>
            </a:lvl2pPr>
            <a:lvl3pPr lvl="2" algn="ctr">
              <a:spcBef>
                <a:spcPts val="0"/>
              </a:spcBef>
              <a:spcAft>
                <a:spcPts val="0"/>
              </a:spcAft>
              <a:buSzPts val="3000"/>
              <a:buNone/>
              <a:defRPr/>
            </a:lvl3pPr>
            <a:lvl4pPr lvl="3" algn="ctr">
              <a:spcBef>
                <a:spcPts val="0"/>
              </a:spcBef>
              <a:spcAft>
                <a:spcPts val="0"/>
              </a:spcAft>
              <a:buSzPts val="3000"/>
              <a:buNone/>
              <a:defRPr/>
            </a:lvl4pPr>
            <a:lvl5pPr lvl="4" algn="ctr">
              <a:spcBef>
                <a:spcPts val="0"/>
              </a:spcBef>
              <a:spcAft>
                <a:spcPts val="0"/>
              </a:spcAft>
              <a:buSzPts val="3000"/>
              <a:buNone/>
              <a:defRPr/>
            </a:lvl5pPr>
            <a:lvl6pPr lvl="5" algn="ctr">
              <a:spcBef>
                <a:spcPts val="0"/>
              </a:spcBef>
              <a:spcAft>
                <a:spcPts val="0"/>
              </a:spcAft>
              <a:buSzPts val="3000"/>
              <a:buNone/>
              <a:defRPr/>
            </a:lvl6pPr>
            <a:lvl7pPr lvl="6" algn="ctr">
              <a:spcBef>
                <a:spcPts val="0"/>
              </a:spcBef>
              <a:spcAft>
                <a:spcPts val="0"/>
              </a:spcAft>
              <a:buSzPts val="3000"/>
              <a:buNone/>
              <a:defRPr/>
            </a:lvl7pPr>
            <a:lvl8pPr lvl="7" algn="ctr">
              <a:spcBef>
                <a:spcPts val="0"/>
              </a:spcBef>
              <a:spcAft>
                <a:spcPts val="0"/>
              </a:spcAft>
              <a:buSzPts val="3000"/>
              <a:buNone/>
              <a:defRPr/>
            </a:lvl8pPr>
            <a:lvl9pPr lvl="8" algn="ctr">
              <a:spcBef>
                <a:spcPts val="0"/>
              </a:spcBef>
              <a:spcAft>
                <a:spcPts val="0"/>
              </a:spcAft>
              <a:buSzPts val="3000"/>
              <a:buNone/>
              <a:defRPr/>
            </a:lvl9pPr>
          </a:lstStyle>
          <a:p>
            <a:endParaRPr/>
          </a:p>
        </p:txBody>
      </p:sp>
      <p:sp>
        <p:nvSpPr>
          <p:cNvPr id="225" name="Google Shape;225;p25"/>
          <p:cNvSpPr txBox="1">
            <a:spLocks noGrp="1"/>
          </p:cNvSpPr>
          <p:nvPr>
            <p:ph type="subTitle" idx="1"/>
          </p:nvPr>
        </p:nvSpPr>
        <p:spPr>
          <a:xfrm>
            <a:off x="946150" y="2002900"/>
            <a:ext cx="5174100" cy="17922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1"/>
              </a:buClr>
              <a:buSzPts val="1400"/>
              <a:buChar char="●"/>
              <a:defRPr>
                <a:solidFill>
                  <a:schemeClr val="accent1"/>
                </a:solidFill>
              </a:defRPr>
            </a:lvl1pPr>
            <a:lvl2pPr lvl="1">
              <a:spcBef>
                <a:spcPts val="1000"/>
              </a:spcBef>
              <a:spcAft>
                <a:spcPts val="0"/>
              </a:spcAft>
              <a:buClr>
                <a:schemeClr val="accent1"/>
              </a:buClr>
              <a:buSzPts val="1400"/>
              <a:buChar char="○"/>
              <a:defRPr>
                <a:solidFill>
                  <a:schemeClr val="accent1"/>
                </a:solidFill>
              </a:defRPr>
            </a:lvl2pPr>
            <a:lvl3pPr lvl="2">
              <a:spcBef>
                <a:spcPts val="1600"/>
              </a:spcBef>
              <a:spcAft>
                <a:spcPts val="0"/>
              </a:spcAft>
              <a:buClr>
                <a:schemeClr val="accent1"/>
              </a:buClr>
              <a:buSzPts val="1400"/>
              <a:buChar char="■"/>
              <a:defRPr>
                <a:solidFill>
                  <a:schemeClr val="accent1"/>
                </a:solidFill>
              </a:defRPr>
            </a:lvl3pPr>
            <a:lvl4pPr lvl="3">
              <a:spcBef>
                <a:spcPts val="1600"/>
              </a:spcBef>
              <a:spcAft>
                <a:spcPts val="0"/>
              </a:spcAft>
              <a:buClr>
                <a:schemeClr val="accent1"/>
              </a:buClr>
              <a:buSzPts val="1400"/>
              <a:buChar char="●"/>
              <a:defRPr>
                <a:solidFill>
                  <a:schemeClr val="accent1"/>
                </a:solidFill>
              </a:defRPr>
            </a:lvl4pPr>
            <a:lvl5pPr lvl="4">
              <a:spcBef>
                <a:spcPts val="1600"/>
              </a:spcBef>
              <a:spcAft>
                <a:spcPts val="0"/>
              </a:spcAft>
              <a:buClr>
                <a:schemeClr val="accent1"/>
              </a:buClr>
              <a:buSzPts val="1400"/>
              <a:buChar char="○"/>
              <a:defRPr>
                <a:solidFill>
                  <a:schemeClr val="accent1"/>
                </a:solidFill>
              </a:defRPr>
            </a:lvl5pPr>
            <a:lvl6pPr lvl="5">
              <a:spcBef>
                <a:spcPts val="1600"/>
              </a:spcBef>
              <a:spcAft>
                <a:spcPts val="0"/>
              </a:spcAft>
              <a:buClr>
                <a:schemeClr val="accent1"/>
              </a:buClr>
              <a:buSzPts val="1400"/>
              <a:buChar char="■"/>
              <a:defRPr>
                <a:solidFill>
                  <a:schemeClr val="accent1"/>
                </a:solidFill>
              </a:defRPr>
            </a:lvl6pPr>
            <a:lvl7pPr lvl="6">
              <a:spcBef>
                <a:spcPts val="1600"/>
              </a:spcBef>
              <a:spcAft>
                <a:spcPts val="0"/>
              </a:spcAft>
              <a:buClr>
                <a:schemeClr val="accent1"/>
              </a:buClr>
              <a:buSzPts val="1400"/>
              <a:buChar char="●"/>
              <a:defRPr>
                <a:solidFill>
                  <a:schemeClr val="accent1"/>
                </a:solidFill>
              </a:defRPr>
            </a:lvl7pPr>
            <a:lvl8pPr lvl="7">
              <a:spcBef>
                <a:spcPts val="1600"/>
              </a:spcBef>
              <a:spcAft>
                <a:spcPts val="0"/>
              </a:spcAft>
              <a:buClr>
                <a:schemeClr val="accent1"/>
              </a:buClr>
              <a:buSzPts val="1400"/>
              <a:buChar char="○"/>
              <a:defRPr>
                <a:solidFill>
                  <a:schemeClr val="accent1"/>
                </a:solidFill>
              </a:defRPr>
            </a:lvl8pPr>
            <a:lvl9pPr lvl="8">
              <a:spcBef>
                <a:spcPts val="1600"/>
              </a:spcBef>
              <a:spcAft>
                <a:spcPts val="1600"/>
              </a:spcAft>
              <a:buClr>
                <a:schemeClr val="accent1"/>
              </a:buClr>
              <a:buSzPts val="1400"/>
              <a:buChar char="■"/>
              <a:defRPr>
                <a:solidFill>
                  <a:schemeClr val="accent1"/>
                </a:solidFill>
              </a:defRPr>
            </a:lvl9pPr>
          </a:lstStyle>
          <a:p>
            <a:endParaRPr/>
          </a:p>
        </p:txBody>
      </p:sp>
      <p:sp>
        <p:nvSpPr>
          <p:cNvPr id="226" name="Google Shape;226;p25"/>
          <p:cNvSpPr/>
          <p:nvPr/>
        </p:nvSpPr>
        <p:spPr>
          <a:xfrm>
            <a:off x="6471799" y="1862118"/>
            <a:ext cx="1818600" cy="1818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5"/>
          <p:cNvSpPr/>
          <p:nvPr/>
        </p:nvSpPr>
        <p:spPr>
          <a:xfrm>
            <a:off x="6014725" y="3060800"/>
            <a:ext cx="340200" cy="3402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5"/>
          <p:cNvSpPr/>
          <p:nvPr/>
        </p:nvSpPr>
        <p:spPr>
          <a:xfrm>
            <a:off x="6354897" y="3730083"/>
            <a:ext cx="769800" cy="7698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5"/>
          <p:cNvSpPr/>
          <p:nvPr/>
        </p:nvSpPr>
        <p:spPr>
          <a:xfrm>
            <a:off x="6343005" y="1620109"/>
            <a:ext cx="340200" cy="3402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5"/>
          <p:cNvSpPr/>
          <p:nvPr/>
        </p:nvSpPr>
        <p:spPr>
          <a:xfrm>
            <a:off x="7395450" y="1055700"/>
            <a:ext cx="769800" cy="769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5"/>
          <p:cNvSpPr/>
          <p:nvPr/>
        </p:nvSpPr>
        <p:spPr>
          <a:xfrm>
            <a:off x="6403668" y="3400984"/>
            <a:ext cx="218700" cy="2187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32" name="Google Shape;232;p25"/>
          <p:cNvSpPr/>
          <p:nvPr/>
        </p:nvSpPr>
        <p:spPr>
          <a:xfrm>
            <a:off x="6992169" y="1491142"/>
            <a:ext cx="218700" cy="2187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Quote">
  <p:cSld name="CUSTOM_8">
    <p:spTree>
      <p:nvGrpSpPr>
        <p:cNvPr id="1" name="Shape 233"/>
        <p:cNvGrpSpPr/>
        <p:nvPr/>
      </p:nvGrpSpPr>
      <p:grpSpPr>
        <a:xfrm>
          <a:off x="0" y="0"/>
          <a:ext cx="0" cy="0"/>
          <a:chOff x="0" y="0"/>
          <a:chExt cx="0" cy="0"/>
        </a:xfrm>
      </p:grpSpPr>
      <p:sp>
        <p:nvSpPr>
          <p:cNvPr id="234" name="Google Shape;234;p26"/>
          <p:cNvSpPr/>
          <p:nvPr/>
        </p:nvSpPr>
        <p:spPr>
          <a:xfrm>
            <a:off x="1741515" y="1439492"/>
            <a:ext cx="5946000" cy="5946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6"/>
          <p:cNvSpPr/>
          <p:nvPr/>
        </p:nvSpPr>
        <p:spPr>
          <a:xfrm>
            <a:off x="7139663" y="591823"/>
            <a:ext cx="2290200" cy="22902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6"/>
          <p:cNvSpPr/>
          <p:nvPr/>
        </p:nvSpPr>
        <p:spPr>
          <a:xfrm>
            <a:off x="6329647" y="-95044"/>
            <a:ext cx="887400" cy="887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6"/>
          <p:cNvSpPr/>
          <p:nvPr/>
        </p:nvSpPr>
        <p:spPr>
          <a:xfrm>
            <a:off x="790306" y="-340046"/>
            <a:ext cx="2097000" cy="20970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6"/>
          <p:cNvSpPr/>
          <p:nvPr/>
        </p:nvSpPr>
        <p:spPr>
          <a:xfrm>
            <a:off x="1708693" y="1981132"/>
            <a:ext cx="392100" cy="3921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6"/>
          <p:cNvSpPr/>
          <p:nvPr/>
        </p:nvSpPr>
        <p:spPr>
          <a:xfrm>
            <a:off x="246048" y="1857985"/>
            <a:ext cx="887400" cy="887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6"/>
          <p:cNvSpPr/>
          <p:nvPr/>
        </p:nvSpPr>
        <p:spPr>
          <a:xfrm>
            <a:off x="6396208" y="1122908"/>
            <a:ext cx="392100" cy="3921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6"/>
          <p:cNvSpPr/>
          <p:nvPr/>
        </p:nvSpPr>
        <p:spPr>
          <a:xfrm>
            <a:off x="4445596" y="722488"/>
            <a:ext cx="392100" cy="3921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42" name="Google Shape;242;p26"/>
          <p:cNvSpPr/>
          <p:nvPr/>
        </p:nvSpPr>
        <p:spPr>
          <a:xfrm>
            <a:off x="3278535" y="-135639"/>
            <a:ext cx="887400" cy="8874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6"/>
          <p:cNvSpPr/>
          <p:nvPr/>
        </p:nvSpPr>
        <p:spPr>
          <a:xfrm>
            <a:off x="2953273" y="1005226"/>
            <a:ext cx="252300" cy="2523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44" name="Google Shape;244;p26"/>
          <p:cNvSpPr/>
          <p:nvPr/>
        </p:nvSpPr>
        <p:spPr>
          <a:xfrm>
            <a:off x="7049079" y="792452"/>
            <a:ext cx="252300" cy="2523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45" name="Google Shape;245;p26"/>
          <p:cNvSpPr/>
          <p:nvPr/>
        </p:nvSpPr>
        <p:spPr>
          <a:xfrm>
            <a:off x="5992279" y="582268"/>
            <a:ext cx="252300" cy="2523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46" name="Google Shape;246;p26"/>
          <p:cNvSpPr/>
          <p:nvPr/>
        </p:nvSpPr>
        <p:spPr>
          <a:xfrm>
            <a:off x="5146040" y="264684"/>
            <a:ext cx="392100" cy="39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6"/>
          <p:cNvSpPr/>
          <p:nvPr/>
        </p:nvSpPr>
        <p:spPr>
          <a:xfrm>
            <a:off x="-339075" y="-536950"/>
            <a:ext cx="887400" cy="8874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26"/>
          <p:cNvSpPr txBox="1">
            <a:spLocks noGrp="1"/>
          </p:cNvSpPr>
          <p:nvPr>
            <p:ph type="title"/>
          </p:nvPr>
        </p:nvSpPr>
        <p:spPr>
          <a:xfrm>
            <a:off x="2341950" y="2848350"/>
            <a:ext cx="4460100" cy="1192500"/>
          </a:xfrm>
          <a:prstGeom prst="rect">
            <a:avLst/>
          </a:prstGeom>
        </p:spPr>
        <p:txBody>
          <a:bodyPr spcFirstLastPara="1" wrap="square" lIns="91425" tIns="91425" rIns="91425" bIns="91425" anchor="t" anchorCtr="0">
            <a:noAutofit/>
          </a:bodyPr>
          <a:lstStyle>
            <a:lvl1pPr lvl="0" algn="ctr">
              <a:spcBef>
                <a:spcPts val="0"/>
              </a:spcBef>
              <a:spcAft>
                <a:spcPts val="0"/>
              </a:spcAft>
              <a:buSzPts val="3000"/>
              <a:buNone/>
              <a:defRPr sz="1900" b="0">
                <a:solidFill>
                  <a:schemeClr val="lt1"/>
                </a:solidFill>
                <a:latin typeface="Roboto"/>
                <a:ea typeface="Roboto"/>
                <a:cs typeface="Roboto"/>
                <a:sym typeface="Roboto"/>
              </a:defRPr>
            </a:lvl1pPr>
            <a:lvl2pPr lvl="1" algn="ctr">
              <a:spcBef>
                <a:spcPts val="0"/>
              </a:spcBef>
              <a:spcAft>
                <a:spcPts val="0"/>
              </a:spcAft>
              <a:buSzPts val="3000"/>
              <a:buNone/>
              <a:defRPr>
                <a:latin typeface="Roboto"/>
                <a:ea typeface="Roboto"/>
                <a:cs typeface="Roboto"/>
                <a:sym typeface="Roboto"/>
              </a:defRPr>
            </a:lvl2pPr>
            <a:lvl3pPr lvl="2" algn="ctr">
              <a:spcBef>
                <a:spcPts val="0"/>
              </a:spcBef>
              <a:spcAft>
                <a:spcPts val="0"/>
              </a:spcAft>
              <a:buSzPts val="3000"/>
              <a:buNone/>
              <a:defRPr>
                <a:latin typeface="Roboto"/>
                <a:ea typeface="Roboto"/>
                <a:cs typeface="Roboto"/>
                <a:sym typeface="Roboto"/>
              </a:defRPr>
            </a:lvl3pPr>
            <a:lvl4pPr lvl="3" algn="ctr">
              <a:spcBef>
                <a:spcPts val="0"/>
              </a:spcBef>
              <a:spcAft>
                <a:spcPts val="0"/>
              </a:spcAft>
              <a:buSzPts val="3000"/>
              <a:buNone/>
              <a:defRPr>
                <a:latin typeface="Roboto"/>
                <a:ea typeface="Roboto"/>
                <a:cs typeface="Roboto"/>
                <a:sym typeface="Roboto"/>
              </a:defRPr>
            </a:lvl4pPr>
            <a:lvl5pPr lvl="4" algn="ctr">
              <a:spcBef>
                <a:spcPts val="0"/>
              </a:spcBef>
              <a:spcAft>
                <a:spcPts val="0"/>
              </a:spcAft>
              <a:buSzPts val="3000"/>
              <a:buNone/>
              <a:defRPr>
                <a:latin typeface="Roboto"/>
                <a:ea typeface="Roboto"/>
                <a:cs typeface="Roboto"/>
                <a:sym typeface="Roboto"/>
              </a:defRPr>
            </a:lvl5pPr>
            <a:lvl6pPr lvl="5" algn="ctr">
              <a:spcBef>
                <a:spcPts val="0"/>
              </a:spcBef>
              <a:spcAft>
                <a:spcPts val="0"/>
              </a:spcAft>
              <a:buSzPts val="3000"/>
              <a:buNone/>
              <a:defRPr>
                <a:latin typeface="Roboto"/>
                <a:ea typeface="Roboto"/>
                <a:cs typeface="Roboto"/>
                <a:sym typeface="Roboto"/>
              </a:defRPr>
            </a:lvl6pPr>
            <a:lvl7pPr lvl="6" algn="ctr">
              <a:spcBef>
                <a:spcPts val="0"/>
              </a:spcBef>
              <a:spcAft>
                <a:spcPts val="0"/>
              </a:spcAft>
              <a:buSzPts val="3000"/>
              <a:buNone/>
              <a:defRPr>
                <a:latin typeface="Roboto"/>
                <a:ea typeface="Roboto"/>
                <a:cs typeface="Roboto"/>
                <a:sym typeface="Roboto"/>
              </a:defRPr>
            </a:lvl7pPr>
            <a:lvl8pPr lvl="7" algn="ctr">
              <a:spcBef>
                <a:spcPts val="0"/>
              </a:spcBef>
              <a:spcAft>
                <a:spcPts val="0"/>
              </a:spcAft>
              <a:buSzPts val="3000"/>
              <a:buNone/>
              <a:defRPr>
                <a:latin typeface="Roboto"/>
                <a:ea typeface="Roboto"/>
                <a:cs typeface="Roboto"/>
                <a:sym typeface="Roboto"/>
              </a:defRPr>
            </a:lvl8pPr>
            <a:lvl9pPr lvl="8" algn="ctr">
              <a:spcBef>
                <a:spcPts val="0"/>
              </a:spcBef>
              <a:spcAft>
                <a:spcPts val="0"/>
              </a:spcAft>
              <a:buSzPts val="3000"/>
              <a:buNone/>
              <a:defRPr>
                <a:latin typeface="Roboto"/>
                <a:ea typeface="Roboto"/>
                <a:cs typeface="Roboto"/>
                <a:sym typeface="Roboto"/>
              </a:defRPr>
            </a:lvl9pPr>
          </a:lstStyle>
          <a:p>
            <a:endParaRPr/>
          </a:p>
        </p:txBody>
      </p:sp>
      <p:sp>
        <p:nvSpPr>
          <p:cNvPr id="249" name="Google Shape;249;p26"/>
          <p:cNvSpPr txBox="1">
            <a:spLocks noGrp="1"/>
          </p:cNvSpPr>
          <p:nvPr>
            <p:ph type="subTitle" idx="1"/>
          </p:nvPr>
        </p:nvSpPr>
        <p:spPr>
          <a:xfrm>
            <a:off x="2176050" y="3920800"/>
            <a:ext cx="4791900" cy="539700"/>
          </a:xfrm>
          <a:prstGeom prst="rect">
            <a:avLst/>
          </a:prstGeom>
        </p:spPr>
        <p:txBody>
          <a:bodyPr spcFirstLastPara="1" wrap="square" lIns="91425" tIns="91425" rIns="91425" bIns="91425" anchor="t" anchorCtr="0">
            <a:noAutofit/>
          </a:bodyPr>
          <a:lstStyle>
            <a:lvl1pPr lvl="0" algn="ctr">
              <a:spcBef>
                <a:spcPts val="0"/>
              </a:spcBef>
              <a:spcAft>
                <a:spcPts val="0"/>
              </a:spcAft>
              <a:buSzPts val="1900"/>
              <a:buFont typeface="Oswald"/>
              <a:buNone/>
              <a:defRPr b="1">
                <a:solidFill>
                  <a:schemeClr val="lt1"/>
                </a:solidFill>
                <a:latin typeface="Oswald"/>
                <a:ea typeface="Oswald"/>
                <a:cs typeface="Oswald"/>
                <a:sym typeface="Oswald"/>
              </a:defRPr>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 six columns">
  <p:cSld name="CUSTOM_9">
    <p:spTree>
      <p:nvGrpSpPr>
        <p:cNvPr id="1" name="Shape 250"/>
        <p:cNvGrpSpPr/>
        <p:nvPr/>
      </p:nvGrpSpPr>
      <p:grpSpPr>
        <a:xfrm>
          <a:off x="0" y="0"/>
          <a:ext cx="0" cy="0"/>
          <a:chOff x="0" y="0"/>
          <a:chExt cx="0" cy="0"/>
        </a:xfrm>
      </p:grpSpPr>
      <p:sp>
        <p:nvSpPr>
          <p:cNvPr id="251" name="Google Shape;251;p27"/>
          <p:cNvSpPr/>
          <p:nvPr/>
        </p:nvSpPr>
        <p:spPr>
          <a:xfrm>
            <a:off x="-639725" y="-1422226"/>
            <a:ext cx="2121000" cy="212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7"/>
          <p:cNvSpPr/>
          <p:nvPr/>
        </p:nvSpPr>
        <p:spPr>
          <a:xfrm>
            <a:off x="680925" y="603038"/>
            <a:ext cx="822000" cy="8220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7"/>
          <p:cNvSpPr/>
          <p:nvPr/>
        </p:nvSpPr>
        <p:spPr>
          <a:xfrm>
            <a:off x="72075" y="792673"/>
            <a:ext cx="363300" cy="3633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7"/>
          <p:cNvSpPr/>
          <p:nvPr/>
        </p:nvSpPr>
        <p:spPr>
          <a:xfrm rot="7200125">
            <a:off x="8613886" y="4561981"/>
            <a:ext cx="1848483" cy="1848483"/>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7"/>
          <p:cNvSpPr/>
          <p:nvPr/>
        </p:nvSpPr>
        <p:spPr>
          <a:xfrm rot="7200576">
            <a:off x="8393107" y="4020256"/>
            <a:ext cx="716792" cy="716792"/>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7"/>
          <p:cNvSpPr/>
          <p:nvPr/>
        </p:nvSpPr>
        <p:spPr>
          <a:xfrm rot="7198030">
            <a:off x="8112934" y="4623322"/>
            <a:ext cx="316514" cy="316514"/>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7"/>
          <p:cNvSpPr txBox="1">
            <a:spLocks noGrp="1"/>
          </p:cNvSpPr>
          <p:nvPr>
            <p:ph type="title"/>
          </p:nvPr>
        </p:nvSpPr>
        <p:spPr>
          <a:xfrm>
            <a:off x="713225" y="445025"/>
            <a:ext cx="7745100" cy="572700"/>
          </a:xfrm>
          <a:prstGeom prst="rect">
            <a:avLst/>
          </a:prstGeom>
        </p:spPr>
        <p:txBody>
          <a:bodyPr spcFirstLastPara="1" wrap="square" lIns="91425" tIns="91425" rIns="91425" bIns="91425" anchor="t" anchorCtr="0">
            <a:noAutofit/>
          </a:bodyPr>
          <a:lstStyle>
            <a:lvl1pPr lvl="0" algn="ctr">
              <a:spcBef>
                <a:spcPts val="0"/>
              </a:spcBef>
              <a:spcAft>
                <a:spcPts val="0"/>
              </a:spcAft>
              <a:buSzPts val="3000"/>
              <a:buNone/>
              <a:defRPr>
                <a:solidFill>
                  <a:schemeClr val="accent2"/>
                </a:solidFill>
              </a:defRPr>
            </a:lvl1pPr>
            <a:lvl2pPr lvl="1" algn="ctr">
              <a:spcBef>
                <a:spcPts val="0"/>
              </a:spcBef>
              <a:spcAft>
                <a:spcPts val="0"/>
              </a:spcAft>
              <a:buSzPts val="3000"/>
              <a:buNone/>
              <a:defRPr/>
            </a:lvl2pPr>
            <a:lvl3pPr lvl="2" algn="ctr">
              <a:spcBef>
                <a:spcPts val="0"/>
              </a:spcBef>
              <a:spcAft>
                <a:spcPts val="0"/>
              </a:spcAft>
              <a:buSzPts val="3000"/>
              <a:buNone/>
              <a:defRPr/>
            </a:lvl3pPr>
            <a:lvl4pPr lvl="3" algn="ctr">
              <a:spcBef>
                <a:spcPts val="0"/>
              </a:spcBef>
              <a:spcAft>
                <a:spcPts val="0"/>
              </a:spcAft>
              <a:buSzPts val="3000"/>
              <a:buNone/>
              <a:defRPr/>
            </a:lvl4pPr>
            <a:lvl5pPr lvl="4" algn="ctr">
              <a:spcBef>
                <a:spcPts val="0"/>
              </a:spcBef>
              <a:spcAft>
                <a:spcPts val="0"/>
              </a:spcAft>
              <a:buSzPts val="3000"/>
              <a:buNone/>
              <a:defRPr/>
            </a:lvl5pPr>
            <a:lvl6pPr lvl="5" algn="ctr">
              <a:spcBef>
                <a:spcPts val="0"/>
              </a:spcBef>
              <a:spcAft>
                <a:spcPts val="0"/>
              </a:spcAft>
              <a:buSzPts val="3000"/>
              <a:buNone/>
              <a:defRPr/>
            </a:lvl6pPr>
            <a:lvl7pPr lvl="6" algn="ctr">
              <a:spcBef>
                <a:spcPts val="0"/>
              </a:spcBef>
              <a:spcAft>
                <a:spcPts val="0"/>
              </a:spcAft>
              <a:buSzPts val="3000"/>
              <a:buNone/>
              <a:defRPr/>
            </a:lvl7pPr>
            <a:lvl8pPr lvl="7" algn="ctr">
              <a:spcBef>
                <a:spcPts val="0"/>
              </a:spcBef>
              <a:spcAft>
                <a:spcPts val="0"/>
              </a:spcAft>
              <a:buSzPts val="3000"/>
              <a:buNone/>
              <a:defRPr/>
            </a:lvl8pPr>
            <a:lvl9pPr lvl="8" algn="ctr">
              <a:spcBef>
                <a:spcPts val="0"/>
              </a:spcBef>
              <a:spcAft>
                <a:spcPts val="0"/>
              </a:spcAft>
              <a:buSzPts val="3000"/>
              <a:buNone/>
              <a:defRPr/>
            </a:lvl9pPr>
          </a:lstStyle>
          <a:p>
            <a:endParaRPr/>
          </a:p>
        </p:txBody>
      </p:sp>
      <p:sp>
        <p:nvSpPr>
          <p:cNvPr id="258" name="Google Shape;258;p27"/>
          <p:cNvSpPr txBox="1">
            <a:spLocks noGrp="1"/>
          </p:cNvSpPr>
          <p:nvPr>
            <p:ph type="subTitle" idx="1"/>
          </p:nvPr>
        </p:nvSpPr>
        <p:spPr>
          <a:xfrm>
            <a:off x="1088800" y="1753475"/>
            <a:ext cx="2165100" cy="4485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4"/>
              </a:buClr>
              <a:buSzPts val="1900"/>
              <a:buFont typeface="Oswald"/>
              <a:buNone/>
              <a:defRPr sz="1900" b="1">
                <a:solidFill>
                  <a:schemeClr val="accent2"/>
                </a:solidFill>
                <a:latin typeface="Oswald"/>
                <a:ea typeface="Oswald"/>
                <a:cs typeface="Oswald"/>
                <a:sym typeface="Oswald"/>
              </a:defRPr>
            </a:lvl1pPr>
            <a:lvl2pPr lvl="1" rtl="0">
              <a:spcBef>
                <a:spcPts val="1600"/>
              </a:spcBef>
              <a:spcAft>
                <a:spcPts val="0"/>
              </a:spcAft>
              <a:buClr>
                <a:schemeClr val="accent4"/>
              </a:buClr>
              <a:buSzPts val="1400"/>
              <a:buNone/>
              <a:defRPr>
                <a:solidFill>
                  <a:schemeClr val="accent4"/>
                </a:solidFill>
              </a:defRPr>
            </a:lvl2pPr>
            <a:lvl3pPr lvl="2" rtl="0">
              <a:spcBef>
                <a:spcPts val="1600"/>
              </a:spcBef>
              <a:spcAft>
                <a:spcPts val="0"/>
              </a:spcAft>
              <a:buClr>
                <a:schemeClr val="accent4"/>
              </a:buClr>
              <a:buSzPts val="1400"/>
              <a:buNone/>
              <a:defRPr>
                <a:solidFill>
                  <a:schemeClr val="accent4"/>
                </a:solidFill>
              </a:defRPr>
            </a:lvl3pPr>
            <a:lvl4pPr lvl="3" rtl="0">
              <a:spcBef>
                <a:spcPts val="1600"/>
              </a:spcBef>
              <a:spcAft>
                <a:spcPts val="0"/>
              </a:spcAft>
              <a:buClr>
                <a:schemeClr val="accent4"/>
              </a:buClr>
              <a:buSzPts val="1400"/>
              <a:buNone/>
              <a:defRPr>
                <a:solidFill>
                  <a:schemeClr val="accent4"/>
                </a:solidFill>
              </a:defRPr>
            </a:lvl4pPr>
            <a:lvl5pPr lvl="4" rtl="0">
              <a:spcBef>
                <a:spcPts val="1600"/>
              </a:spcBef>
              <a:spcAft>
                <a:spcPts val="0"/>
              </a:spcAft>
              <a:buClr>
                <a:schemeClr val="accent4"/>
              </a:buClr>
              <a:buSzPts val="1400"/>
              <a:buNone/>
              <a:defRPr>
                <a:solidFill>
                  <a:schemeClr val="accent4"/>
                </a:solidFill>
              </a:defRPr>
            </a:lvl5pPr>
            <a:lvl6pPr lvl="5" rtl="0">
              <a:spcBef>
                <a:spcPts val="1600"/>
              </a:spcBef>
              <a:spcAft>
                <a:spcPts val="0"/>
              </a:spcAft>
              <a:buClr>
                <a:schemeClr val="accent4"/>
              </a:buClr>
              <a:buSzPts val="1400"/>
              <a:buNone/>
              <a:defRPr>
                <a:solidFill>
                  <a:schemeClr val="accent4"/>
                </a:solidFill>
              </a:defRPr>
            </a:lvl6pPr>
            <a:lvl7pPr lvl="6" rtl="0">
              <a:spcBef>
                <a:spcPts val="1600"/>
              </a:spcBef>
              <a:spcAft>
                <a:spcPts val="0"/>
              </a:spcAft>
              <a:buClr>
                <a:schemeClr val="accent4"/>
              </a:buClr>
              <a:buSzPts val="1400"/>
              <a:buNone/>
              <a:defRPr>
                <a:solidFill>
                  <a:schemeClr val="accent4"/>
                </a:solidFill>
              </a:defRPr>
            </a:lvl7pPr>
            <a:lvl8pPr lvl="7" rtl="0">
              <a:spcBef>
                <a:spcPts val="1600"/>
              </a:spcBef>
              <a:spcAft>
                <a:spcPts val="0"/>
              </a:spcAft>
              <a:buClr>
                <a:schemeClr val="accent4"/>
              </a:buClr>
              <a:buSzPts val="1400"/>
              <a:buNone/>
              <a:defRPr>
                <a:solidFill>
                  <a:schemeClr val="accent4"/>
                </a:solidFill>
              </a:defRPr>
            </a:lvl8pPr>
            <a:lvl9pPr lvl="8" rtl="0">
              <a:spcBef>
                <a:spcPts val="1600"/>
              </a:spcBef>
              <a:spcAft>
                <a:spcPts val="1600"/>
              </a:spcAft>
              <a:buClr>
                <a:schemeClr val="accent4"/>
              </a:buClr>
              <a:buSzPts val="1400"/>
              <a:buNone/>
              <a:defRPr>
                <a:solidFill>
                  <a:schemeClr val="accent4"/>
                </a:solidFill>
              </a:defRPr>
            </a:lvl9pPr>
          </a:lstStyle>
          <a:p>
            <a:endParaRPr/>
          </a:p>
        </p:txBody>
      </p:sp>
      <p:sp>
        <p:nvSpPr>
          <p:cNvPr id="259" name="Google Shape;259;p27"/>
          <p:cNvSpPr txBox="1">
            <a:spLocks noGrp="1"/>
          </p:cNvSpPr>
          <p:nvPr>
            <p:ph type="subTitle" idx="2"/>
          </p:nvPr>
        </p:nvSpPr>
        <p:spPr>
          <a:xfrm>
            <a:off x="3494099" y="1753475"/>
            <a:ext cx="2165100" cy="4485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4"/>
              </a:buClr>
              <a:buSzPts val="1900"/>
              <a:buFont typeface="Oswald"/>
              <a:buNone/>
              <a:defRPr sz="1900" b="1">
                <a:solidFill>
                  <a:schemeClr val="accent2"/>
                </a:solidFill>
                <a:latin typeface="Oswald"/>
                <a:ea typeface="Oswald"/>
                <a:cs typeface="Oswald"/>
                <a:sym typeface="Oswald"/>
              </a:defRPr>
            </a:lvl1pPr>
            <a:lvl2pPr lvl="1" rtl="0">
              <a:spcBef>
                <a:spcPts val="1600"/>
              </a:spcBef>
              <a:spcAft>
                <a:spcPts val="0"/>
              </a:spcAft>
              <a:buClr>
                <a:schemeClr val="accent4"/>
              </a:buClr>
              <a:buSzPts val="1400"/>
              <a:buNone/>
              <a:defRPr>
                <a:solidFill>
                  <a:schemeClr val="accent4"/>
                </a:solidFill>
              </a:defRPr>
            </a:lvl2pPr>
            <a:lvl3pPr lvl="2" rtl="0">
              <a:spcBef>
                <a:spcPts val="1600"/>
              </a:spcBef>
              <a:spcAft>
                <a:spcPts val="0"/>
              </a:spcAft>
              <a:buClr>
                <a:schemeClr val="accent4"/>
              </a:buClr>
              <a:buSzPts val="1400"/>
              <a:buNone/>
              <a:defRPr>
                <a:solidFill>
                  <a:schemeClr val="accent4"/>
                </a:solidFill>
              </a:defRPr>
            </a:lvl3pPr>
            <a:lvl4pPr lvl="3" rtl="0">
              <a:spcBef>
                <a:spcPts val="1600"/>
              </a:spcBef>
              <a:spcAft>
                <a:spcPts val="0"/>
              </a:spcAft>
              <a:buClr>
                <a:schemeClr val="accent4"/>
              </a:buClr>
              <a:buSzPts val="1400"/>
              <a:buNone/>
              <a:defRPr>
                <a:solidFill>
                  <a:schemeClr val="accent4"/>
                </a:solidFill>
              </a:defRPr>
            </a:lvl4pPr>
            <a:lvl5pPr lvl="4" rtl="0">
              <a:spcBef>
                <a:spcPts val="1600"/>
              </a:spcBef>
              <a:spcAft>
                <a:spcPts val="0"/>
              </a:spcAft>
              <a:buClr>
                <a:schemeClr val="accent4"/>
              </a:buClr>
              <a:buSzPts val="1400"/>
              <a:buNone/>
              <a:defRPr>
                <a:solidFill>
                  <a:schemeClr val="accent4"/>
                </a:solidFill>
              </a:defRPr>
            </a:lvl5pPr>
            <a:lvl6pPr lvl="5" rtl="0">
              <a:spcBef>
                <a:spcPts val="1600"/>
              </a:spcBef>
              <a:spcAft>
                <a:spcPts val="0"/>
              </a:spcAft>
              <a:buClr>
                <a:schemeClr val="accent4"/>
              </a:buClr>
              <a:buSzPts val="1400"/>
              <a:buNone/>
              <a:defRPr>
                <a:solidFill>
                  <a:schemeClr val="accent4"/>
                </a:solidFill>
              </a:defRPr>
            </a:lvl6pPr>
            <a:lvl7pPr lvl="6" rtl="0">
              <a:spcBef>
                <a:spcPts val="1600"/>
              </a:spcBef>
              <a:spcAft>
                <a:spcPts val="0"/>
              </a:spcAft>
              <a:buClr>
                <a:schemeClr val="accent4"/>
              </a:buClr>
              <a:buSzPts val="1400"/>
              <a:buNone/>
              <a:defRPr>
                <a:solidFill>
                  <a:schemeClr val="accent4"/>
                </a:solidFill>
              </a:defRPr>
            </a:lvl7pPr>
            <a:lvl8pPr lvl="7" rtl="0">
              <a:spcBef>
                <a:spcPts val="1600"/>
              </a:spcBef>
              <a:spcAft>
                <a:spcPts val="0"/>
              </a:spcAft>
              <a:buClr>
                <a:schemeClr val="accent4"/>
              </a:buClr>
              <a:buSzPts val="1400"/>
              <a:buNone/>
              <a:defRPr>
                <a:solidFill>
                  <a:schemeClr val="accent4"/>
                </a:solidFill>
              </a:defRPr>
            </a:lvl8pPr>
            <a:lvl9pPr lvl="8" rtl="0">
              <a:spcBef>
                <a:spcPts val="1600"/>
              </a:spcBef>
              <a:spcAft>
                <a:spcPts val="1600"/>
              </a:spcAft>
              <a:buClr>
                <a:schemeClr val="accent4"/>
              </a:buClr>
              <a:buSzPts val="1400"/>
              <a:buNone/>
              <a:defRPr>
                <a:solidFill>
                  <a:schemeClr val="accent4"/>
                </a:solidFill>
              </a:defRPr>
            </a:lvl9pPr>
          </a:lstStyle>
          <a:p>
            <a:endParaRPr/>
          </a:p>
        </p:txBody>
      </p:sp>
      <p:sp>
        <p:nvSpPr>
          <p:cNvPr id="260" name="Google Shape;260;p27"/>
          <p:cNvSpPr txBox="1">
            <a:spLocks noGrp="1"/>
          </p:cNvSpPr>
          <p:nvPr>
            <p:ph type="subTitle" idx="3"/>
          </p:nvPr>
        </p:nvSpPr>
        <p:spPr>
          <a:xfrm>
            <a:off x="5890100" y="1753475"/>
            <a:ext cx="2165100" cy="4485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4"/>
              </a:buClr>
              <a:buSzPts val="1900"/>
              <a:buFont typeface="Oswald"/>
              <a:buNone/>
              <a:defRPr sz="1900" b="1">
                <a:solidFill>
                  <a:schemeClr val="accent2"/>
                </a:solidFill>
                <a:latin typeface="Oswald"/>
                <a:ea typeface="Oswald"/>
                <a:cs typeface="Oswald"/>
                <a:sym typeface="Oswald"/>
              </a:defRPr>
            </a:lvl1pPr>
            <a:lvl2pPr lvl="1" rtl="0">
              <a:spcBef>
                <a:spcPts val="1600"/>
              </a:spcBef>
              <a:spcAft>
                <a:spcPts val="0"/>
              </a:spcAft>
              <a:buClr>
                <a:schemeClr val="accent4"/>
              </a:buClr>
              <a:buSzPts val="1400"/>
              <a:buNone/>
              <a:defRPr>
                <a:solidFill>
                  <a:schemeClr val="accent4"/>
                </a:solidFill>
              </a:defRPr>
            </a:lvl2pPr>
            <a:lvl3pPr lvl="2" rtl="0">
              <a:spcBef>
                <a:spcPts val="1600"/>
              </a:spcBef>
              <a:spcAft>
                <a:spcPts val="0"/>
              </a:spcAft>
              <a:buClr>
                <a:schemeClr val="accent4"/>
              </a:buClr>
              <a:buSzPts val="1400"/>
              <a:buNone/>
              <a:defRPr>
                <a:solidFill>
                  <a:schemeClr val="accent4"/>
                </a:solidFill>
              </a:defRPr>
            </a:lvl3pPr>
            <a:lvl4pPr lvl="3" rtl="0">
              <a:spcBef>
                <a:spcPts val="1600"/>
              </a:spcBef>
              <a:spcAft>
                <a:spcPts val="0"/>
              </a:spcAft>
              <a:buClr>
                <a:schemeClr val="accent4"/>
              </a:buClr>
              <a:buSzPts val="1400"/>
              <a:buNone/>
              <a:defRPr>
                <a:solidFill>
                  <a:schemeClr val="accent4"/>
                </a:solidFill>
              </a:defRPr>
            </a:lvl4pPr>
            <a:lvl5pPr lvl="4" rtl="0">
              <a:spcBef>
                <a:spcPts val="1600"/>
              </a:spcBef>
              <a:spcAft>
                <a:spcPts val="0"/>
              </a:spcAft>
              <a:buClr>
                <a:schemeClr val="accent4"/>
              </a:buClr>
              <a:buSzPts val="1400"/>
              <a:buNone/>
              <a:defRPr>
                <a:solidFill>
                  <a:schemeClr val="accent4"/>
                </a:solidFill>
              </a:defRPr>
            </a:lvl5pPr>
            <a:lvl6pPr lvl="5" rtl="0">
              <a:spcBef>
                <a:spcPts val="1600"/>
              </a:spcBef>
              <a:spcAft>
                <a:spcPts val="0"/>
              </a:spcAft>
              <a:buClr>
                <a:schemeClr val="accent4"/>
              </a:buClr>
              <a:buSzPts val="1400"/>
              <a:buNone/>
              <a:defRPr>
                <a:solidFill>
                  <a:schemeClr val="accent4"/>
                </a:solidFill>
              </a:defRPr>
            </a:lvl6pPr>
            <a:lvl7pPr lvl="6" rtl="0">
              <a:spcBef>
                <a:spcPts val="1600"/>
              </a:spcBef>
              <a:spcAft>
                <a:spcPts val="0"/>
              </a:spcAft>
              <a:buClr>
                <a:schemeClr val="accent4"/>
              </a:buClr>
              <a:buSzPts val="1400"/>
              <a:buNone/>
              <a:defRPr>
                <a:solidFill>
                  <a:schemeClr val="accent4"/>
                </a:solidFill>
              </a:defRPr>
            </a:lvl7pPr>
            <a:lvl8pPr lvl="7" rtl="0">
              <a:spcBef>
                <a:spcPts val="1600"/>
              </a:spcBef>
              <a:spcAft>
                <a:spcPts val="0"/>
              </a:spcAft>
              <a:buClr>
                <a:schemeClr val="accent4"/>
              </a:buClr>
              <a:buSzPts val="1400"/>
              <a:buNone/>
              <a:defRPr>
                <a:solidFill>
                  <a:schemeClr val="accent4"/>
                </a:solidFill>
              </a:defRPr>
            </a:lvl8pPr>
            <a:lvl9pPr lvl="8" rtl="0">
              <a:spcBef>
                <a:spcPts val="1600"/>
              </a:spcBef>
              <a:spcAft>
                <a:spcPts val="1600"/>
              </a:spcAft>
              <a:buClr>
                <a:schemeClr val="accent4"/>
              </a:buClr>
              <a:buSzPts val="1400"/>
              <a:buNone/>
              <a:defRPr>
                <a:solidFill>
                  <a:schemeClr val="accent4"/>
                </a:solidFill>
              </a:defRPr>
            </a:lvl9pPr>
          </a:lstStyle>
          <a:p>
            <a:endParaRPr/>
          </a:p>
        </p:txBody>
      </p:sp>
      <p:sp>
        <p:nvSpPr>
          <p:cNvPr id="261" name="Google Shape;261;p27"/>
          <p:cNvSpPr txBox="1">
            <a:spLocks noGrp="1"/>
          </p:cNvSpPr>
          <p:nvPr>
            <p:ph type="subTitle" idx="4"/>
          </p:nvPr>
        </p:nvSpPr>
        <p:spPr>
          <a:xfrm>
            <a:off x="1098100" y="3361725"/>
            <a:ext cx="2165100" cy="4485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4"/>
              </a:buClr>
              <a:buSzPts val="1900"/>
              <a:buFont typeface="Oswald"/>
              <a:buNone/>
              <a:defRPr sz="1900" b="1">
                <a:solidFill>
                  <a:schemeClr val="accent2"/>
                </a:solidFill>
                <a:latin typeface="Oswald"/>
                <a:ea typeface="Oswald"/>
                <a:cs typeface="Oswald"/>
                <a:sym typeface="Oswald"/>
              </a:defRPr>
            </a:lvl1pPr>
            <a:lvl2pPr lvl="1" rtl="0">
              <a:spcBef>
                <a:spcPts val="1600"/>
              </a:spcBef>
              <a:spcAft>
                <a:spcPts val="0"/>
              </a:spcAft>
              <a:buClr>
                <a:schemeClr val="accent4"/>
              </a:buClr>
              <a:buSzPts val="1400"/>
              <a:buNone/>
              <a:defRPr>
                <a:solidFill>
                  <a:schemeClr val="accent4"/>
                </a:solidFill>
              </a:defRPr>
            </a:lvl2pPr>
            <a:lvl3pPr lvl="2" rtl="0">
              <a:spcBef>
                <a:spcPts val="1600"/>
              </a:spcBef>
              <a:spcAft>
                <a:spcPts val="0"/>
              </a:spcAft>
              <a:buClr>
                <a:schemeClr val="accent4"/>
              </a:buClr>
              <a:buSzPts val="1400"/>
              <a:buNone/>
              <a:defRPr>
                <a:solidFill>
                  <a:schemeClr val="accent4"/>
                </a:solidFill>
              </a:defRPr>
            </a:lvl3pPr>
            <a:lvl4pPr lvl="3" rtl="0">
              <a:spcBef>
                <a:spcPts val="1600"/>
              </a:spcBef>
              <a:spcAft>
                <a:spcPts val="0"/>
              </a:spcAft>
              <a:buClr>
                <a:schemeClr val="accent4"/>
              </a:buClr>
              <a:buSzPts val="1400"/>
              <a:buNone/>
              <a:defRPr>
                <a:solidFill>
                  <a:schemeClr val="accent4"/>
                </a:solidFill>
              </a:defRPr>
            </a:lvl4pPr>
            <a:lvl5pPr lvl="4" rtl="0">
              <a:spcBef>
                <a:spcPts val="1600"/>
              </a:spcBef>
              <a:spcAft>
                <a:spcPts val="0"/>
              </a:spcAft>
              <a:buClr>
                <a:schemeClr val="accent4"/>
              </a:buClr>
              <a:buSzPts val="1400"/>
              <a:buNone/>
              <a:defRPr>
                <a:solidFill>
                  <a:schemeClr val="accent4"/>
                </a:solidFill>
              </a:defRPr>
            </a:lvl5pPr>
            <a:lvl6pPr lvl="5" rtl="0">
              <a:spcBef>
                <a:spcPts val="1600"/>
              </a:spcBef>
              <a:spcAft>
                <a:spcPts val="0"/>
              </a:spcAft>
              <a:buClr>
                <a:schemeClr val="accent4"/>
              </a:buClr>
              <a:buSzPts val="1400"/>
              <a:buNone/>
              <a:defRPr>
                <a:solidFill>
                  <a:schemeClr val="accent4"/>
                </a:solidFill>
              </a:defRPr>
            </a:lvl6pPr>
            <a:lvl7pPr lvl="6" rtl="0">
              <a:spcBef>
                <a:spcPts val="1600"/>
              </a:spcBef>
              <a:spcAft>
                <a:spcPts val="0"/>
              </a:spcAft>
              <a:buClr>
                <a:schemeClr val="accent4"/>
              </a:buClr>
              <a:buSzPts val="1400"/>
              <a:buNone/>
              <a:defRPr>
                <a:solidFill>
                  <a:schemeClr val="accent4"/>
                </a:solidFill>
              </a:defRPr>
            </a:lvl7pPr>
            <a:lvl8pPr lvl="7" rtl="0">
              <a:spcBef>
                <a:spcPts val="1600"/>
              </a:spcBef>
              <a:spcAft>
                <a:spcPts val="0"/>
              </a:spcAft>
              <a:buClr>
                <a:schemeClr val="accent4"/>
              </a:buClr>
              <a:buSzPts val="1400"/>
              <a:buNone/>
              <a:defRPr>
                <a:solidFill>
                  <a:schemeClr val="accent4"/>
                </a:solidFill>
              </a:defRPr>
            </a:lvl8pPr>
            <a:lvl9pPr lvl="8" rtl="0">
              <a:spcBef>
                <a:spcPts val="1600"/>
              </a:spcBef>
              <a:spcAft>
                <a:spcPts val="1600"/>
              </a:spcAft>
              <a:buClr>
                <a:schemeClr val="accent4"/>
              </a:buClr>
              <a:buSzPts val="1400"/>
              <a:buNone/>
              <a:defRPr>
                <a:solidFill>
                  <a:schemeClr val="accent4"/>
                </a:solidFill>
              </a:defRPr>
            </a:lvl9pPr>
          </a:lstStyle>
          <a:p>
            <a:endParaRPr/>
          </a:p>
        </p:txBody>
      </p:sp>
      <p:sp>
        <p:nvSpPr>
          <p:cNvPr id="262" name="Google Shape;262;p27"/>
          <p:cNvSpPr txBox="1">
            <a:spLocks noGrp="1"/>
          </p:cNvSpPr>
          <p:nvPr>
            <p:ph type="subTitle" idx="5"/>
          </p:nvPr>
        </p:nvSpPr>
        <p:spPr>
          <a:xfrm>
            <a:off x="1097950" y="2125675"/>
            <a:ext cx="2165100" cy="6351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6"/>
              </a:buClr>
              <a:buSzPts val="1400"/>
              <a:buNone/>
              <a:defRPr>
                <a:solidFill>
                  <a:schemeClr val="accent1"/>
                </a:solidFill>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63" name="Google Shape;263;p27"/>
          <p:cNvSpPr txBox="1">
            <a:spLocks noGrp="1"/>
          </p:cNvSpPr>
          <p:nvPr>
            <p:ph type="subTitle" idx="6"/>
          </p:nvPr>
        </p:nvSpPr>
        <p:spPr>
          <a:xfrm>
            <a:off x="3494099" y="2125675"/>
            <a:ext cx="2165100" cy="6351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6"/>
              </a:buClr>
              <a:buSzPts val="1400"/>
              <a:buNone/>
              <a:defRPr>
                <a:solidFill>
                  <a:schemeClr val="accent1"/>
                </a:solidFill>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64" name="Google Shape;264;p27"/>
          <p:cNvSpPr txBox="1">
            <a:spLocks noGrp="1"/>
          </p:cNvSpPr>
          <p:nvPr>
            <p:ph type="subTitle" idx="7"/>
          </p:nvPr>
        </p:nvSpPr>
        <p:spPr>
          <a:xfrm>
            <a:off x="5890100" y="2125675"/>
            <a:ext cx="2165100" cy="6351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6"/>
              </a:buClr>
              <a:buSzPts val="1400"/>
              <a:buNone/>
              <a:defRPr>
                <a:solidFill>
                  <a:schemeClr val="accent1"/>
                </a:solidFill>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65" name="Google Shape;265;p27"/>
          <p:cNvSpPr txBox="1">
            <a:spLocks noGrp="1"/>
          </p:cNvSpPr>
          <p:nvPr>
            <p:ph type="subTitle" idx="8"/>
          </p:nvPr>
        </p:nvSpPr>
        <p:spPr>
          <a:xfrm>
            <a:off x="1098100" y="3733925"/>
            <a:ext cx="2165100" cy="6351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6"/>
              </a:buClr>
              <a:buSzPts val="1400"/>
              <a:buNone/>
              <a:defRPr>
                <a:solidFill>
                  <a:schemeClr val="accent6"/>
                </a:solidFill>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66" name="Google Shape;266;p27"/>
          <p:cNvSpPr txBox="1">
            <a:spLocks noGrp="1"/>
          </p:cNvSpPr>
          <p:nvPr>
            <p:ph type="subTitle" idx="9"/>
          </p:nvPr>
        </p:nvSpPr>
        <p:spPr>
          <a:xfrm>
            <a:off x="3494099" y="3361725"/>
            <a:ext cx="2165100" cy="4485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4"/>
              </a:buClr>
              <a:buSzPts val="1900"/>
              <a:buFont typeface="Oswald"/>
              <a:buNone/>
              <a:defRPr sz="1900" b="1">
                <a:solidFill>
                  <a:schemeClr val="accent2"/>
                </a:solidFill>
                <a:latin typeface="Oswald"/>
                <a:ea typeface="Oswald"/>
                <a:cs typeface="Oswald"/>
                <a:sym typeface="Oswald"/>
              </a:defRPr>
            </a:lvl1pPr>
            <a:lvl2pPr lvl="1" rtl="0">
              <a:spcBef>
                <a:spcPts val="1600"/>
              </a:spcBef>
              <a:spcAft>
                <a:spcPts val="0"/>
              </a:spcAft>
              <a:buClr>
                <a:schemeClr val="accent4"/>
              </a:buClr>
              <a:buSzPts val="1400"/>
              <a:buNone/>
              <a:defRPr>
                <a:solidFill>
                  <a:schemeClr val="accent4"/>
                </a:solidFill>
              </a:defRPr>
            </a:lvl2pPr>
            <a:lvl3pPr lvl="2" rtl="0">
              <a:spcBef>
                <a:spcPts val="1600"/>
              </a:spcBef>
              <a:spcAft>
                <a:spcPts val="0"/>
              </a:spcAft>
              <a:buClr>
                <a:schemeClr val="accent4"/>
              </a:buClr>
              <a:buSzPts val="1400"/>
              <a:buNone/>
              <a:defRPr>
                <a:solidFill>
                  <a:schemeClr val="accent4"/>
                </a:solidFill>
              </a:defRPr>
            </a:lvl3pPr>
            <a:lvl4pPr lvl="3" rtl="0">
              <a:spcBef>
                <a:spcPts val="1600"/>
              </a:spcBef>
              <a:spcAft>
                <a:spcPts val="0"/>
              </a:spcAft>
              <a:buClr>
                <a:schemeClr val="accent4"/>
              </a:buClr>
              <a:buSzPts val="1400"/>
              <a:buNone/>
              <a:defRPr>
                <a:solidFill>
                  <a:schemeClr val="accent4"/>
                </a:solidFill>
              </a:defRPr>
            </a:lvl4pPr>
            <a:lvl5pPr lvl="4" rtl="0">
              <a:spcBef>
                <a:spcPts val="1600"/>
              </a:spcBef>
              <a:spcAft>
                <a:spcPts val="0"/>
              </a:spcAft>
              <a:buClr>
                <a:schemeClr val="accent4"/>
              </a:buClr>
              <a:buSzPts val="1400"/>
              <a:buNone/>
              <a:defRPr>
                <a:solidFill>
                  <a:schemeClr val="accent4"/>
                </a:solidFill>
              </a:defRPr>
            </a:lvl5pPr>
            <a:lvl6pPr lvl="5" rtl="0">
              <a:spcBef>
                <a:spcPts val="1600"/>
              </a:spcBef>
              <a:spcAft>
                <a:spcPts val="0"/>
              </a:spcAft>
              <a:buClr>
                <a:schemeClr val="accent4"/>
              </a:buClr>
              <a:buSzPts val="1400"/>
              <a:buNone/>
              <a:defRPr>
                <a:solidFill>
                  <a:schemeClr val="accent4"/>
                </a:solidFill>
              </a:defRPr>
            </a:lvl6pPr>
            <a:lvl7pPr lvl="6" rtl="0">
              <a:spcBef>
                <a:spcPts val="1600"/>
              </a:spcBef>
              <a:spcAft>
                <a:spcPts val="0"/>
              </a:spcAft>
              <a:buClr>
                <a:schemeClr val="accent4"/>
              </a:buClr>
              <a:buSzPts val="1400"/>
              <a:buNone/>
              <a:defRPr>
                <a:solidFill>
                  <a:schemeClr val="accent4"/>
                </a:solidFill>
              </a:defRPr>
            </a:lvl7pPr>
            <a:lvl8pPr lvl="7" rtl="0">
              <a:spcBef>
                <a:spcPts val="1600"/>
              </a:spcBef>
              <a:spcAft>
                <a:spcPts val="0"/>
              </a:spcAft>
              <a:buClr>
                <a:schemeClr val="accent4"/>
              </a:buClr>
              <a:buSzPts val="1400"/>
              <a:buNone/>
              <a:defRPr>
                <a:solidFill>
                  <a:schemeClr val="accent4"/>
                </a:solidFill>
              </a:defRPr>
            </a:lvl8pPr>
            <a:lvl9pPr lvl="8" rtl="0">
              <a:spcBef>
                <a:spcPts val="1600"/>
              </a:spcBef>
              <a:spcAft>
                <a:spcPts val="1600"/>
              </a:spcAft>
              <a:buClr>
                <a:schemeClr val="accent4"/>
              </a:buClr>
              <a:buSzPts val="1400"/>
              <a:buNone/>
              <a:defRPr>
                <a:solidFill>
                  <a:schemeClr val="accent4"/>
                </a:solidFill>
              </a:defRPr>
            </a:lvl9pPr>
          </a:lstStyle>
          <a:p>
            <a:endParaRPr/>
          </a:p>
        </p:txBody>
      </p:sp>
      <p:sp>
        <p:nvSpPr>
          <p:cNvPr id="267" name="Google Shape;267;p27"/>
          <p:cNvSpPr txBox="1">
            <a:spLocks noGrp="1"/>
          </p:cNvSpPr>
          <p:nvPr>
            <p:ph type="subTitle" idx="13"/>
          </p:nvPr>
        </p:nvSpPr>
        <p:spPr>
          <a:xfrm>
            <a:off x="5889951" y="3361725"/>
            <a:ext cx="2165100" cy="4485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4"/>
              </a:buClr>
              <a:buSzPts val="1900"/>
              <a:buFont typeface="Oswald"/>
              <a:buNone/>
              <a:defRPr sz="1900" b="1">
                <a:solidFill>
                  <a:schemeClr val="accent2"/>
                </a:solidFill>
                <a:latin typeface="Oswald"/>
                <a:ea typeface="Oswald"/>
                <a:cs typeface="Oswald"/>
                <a:sym typeface="Oswald"/>
              </a:defRPr>
            </a:lvl1pPr>
            <a:lvl2pPr lvl="1" rtl="0">
              <a:spcBef>
                <a:spcPts val="1600"/>
              </a:spcBef>
              <a:spcAft>
                <a:spcPts val="0"/>
              </a:spcAft>
              <a:buClr>
                <a:schemeClr val="accent4"/>
              </a:buClr>
              <a:buSzPts val="1400"/>
              <a:buNone/>
              <a:defRPr>
                <a:solidFill>
                  <a:schemeClr val="accent4"/>
                </a:solidFill>
              </a:defRPr>
            </a:lvl2pPr>
            <a:lvl3pPr lvl="2" rtl="0">
              <a:spcBef>
                <a:spcPts val="1600"/>
              </a:spcBef>
              <a:spcAft>
                <a:spcPts val="0"/>
              </a:spcAft>
              <a:buClr>
                <a:schemeClr val="accent4"/>
              </a:buClr>
              <a:buSzPts val="1400"/>
              <a:buNone/>
              <a:defRPr>
                <a:solidFill>
                  <a:schemeClr val="accent4"/>
                </a:solidFill>
              </a:defRPr>
            </a:lvl3pPr>
            <a:lvl4pPr lvl="3" rtl="0">
              <a:spcBef>
                <a:spcPts val="1600"/>
              </a:spcBef>
              <a:spcAft>
                <a:spcPts val="0"/>
              </a:spcAft>
              <a:buClr>
                <a:schemeClr val="accent4"/>
              </a:buClr>
              <a:buSzPts val="1400"/>
              <a:buNone/>
              <a:defRPr>
                <a:solidFill>
                  <a:schemeClr val="accent4"/>
                </a:solidFill>
              </a:defRPr>
            </a:lvl4pPr>
            <a:lvl5pPr lvl="4" rtl="0">
              <a:spcBef>
                <a:spcPts val="1600"/>
              </a:spcBef>
              <a:spcAft>
                <a:spcPts val="0"/>
              </a:spcAft>
              <a:buClr>
                <a:schemeClr val="accent4"/>
              </a:buClr>
              <a:buSzPts val="1400"/>
              <a:buNone/>
              <a:defRPr>
                <a:solidFill>
                  <a:schemeClr val="accent4"/>
                </a:solidFill>
              </a:defRPr>
            </a:lvl5pPr>
            <a:lvl6pPr lvl="5" rtl="0">
              <a:spcBef>
                <a:spcPts val="1600"/>
              </a:spcBef>
              <a:spcAft>
                <a:spcPts val="0"/>
              </a:spcAft>
              <a:buClr>
                <a:schemeClr val="accent4"/>
              </a:buClr>
              <a:buSzPts val="1400"/>
              <a:buNone/>
              <a:defRPr>
                <a:solidFill>
                  <a:schemeClr val="accent4"/>
                </a:solidFill>
              </a:defRPr>
            </a:lvl6pPr>
            <a:lvl7pPr lvl="6" rtl="0">
              <a:spcBef>
                <a:spcPts val="1600"/>
              </a:spcBef>
              <a:spcAft>
                <a:spcPts val="0"/>
              </a:spcAft>
              <a:buClr>
                <a:schemeClr val="accent4"/>
              </a:buClr>
              <a:buSzPts val="1400"/>
              <a:buNone/>
              <a:defRPr>
                <a:solidFill>
                  <a:schemeClr val="accent4"/>
                </a:solidFill>
              </a:defRPr>
            </a:lvl7pPr>
            <a:lvl8pPr lvl="7" rtl="0">
              <a:spcBef>
                <a:spcPts val="1600"/>
              </a:spcBef>
              <a:spcAft>
                <a:spcPts val="0"/>
              </a:spcAft>
              <a:buClr>
                <a:schemeClr val="accent4"/>
              </a:buClr>
              <a:buSzPts val="1400"/>
              <a:buNone/>
              <a:defRPr>
                <a:solidFill>
                  <a:schemeClr val="accent4"/>
                </a:solidFill>
              </a:defRPr>
            </a:lvl8pPr>
            <a:lvl9pPr lvl="8" rtl="0">
              <a:spcBef>
                <a:spcPts val="1600"/>
              </a:spcBef>
              <a:spcAft>
                <a:spcPts val="1600"/>
              </a:spcAft>
              <a:buClr>
                <a:schemeClr val="accent4"/>
              </a:buClr>
              <a:buSzPts val="1400"/>
              <a:buNone/>
              <a:defRPr>
                <a:solidFill>
                  <a:schemeClr val="accent4"/>
                </a:solidFill>
              </a:defRPr>
            </a:lvl9pPr>
          </a:lstStyle>
          <a:p>
            <a:endParaRPr/>
          </a:p>
        </p:txBody>
      </p:sp>
      <p:sp>
        <p:nvSpPr>
          <p:cNvPr id="268" name="Google Shape;268;p27"/>
          <p:cNvSpPr txBox="1">
            <a:spLocks noGrp="1"/>
          </p:cNvSpPr>
          <p:nvPr>
            <p:ph type="subTitle" idx="14"/>
          </p:nvPr>
        </p:nvSpPr>
        <p:spPr>
          <a:xfrm>
            <a:off x="3494099" y="3733925"/>
            <a:ext cx="2165100" cy="6351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6"/>
              </a:buClr>
              <a:buSzPts val="1400"/>
              <a:buNone/>
              <a:defRPr>
                <a:solidFill>
                  <a:schemeClr val="accent1"/>
                </a:solidFill>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69" name="Google Shape;269;p27"/>
          <p:cNvSpPr txBox="1">
            <a:spLocks noGrp="1"/>
          </p:cNvSpPr>
          <p:nvPr>
            <p:ph type="subTitle" idx="15"/>
          </p:nvPr>
        </p:nvSpPr>
        <p:spPr>
          <a:xfrm>
            <a:off x="5889950" y="3733925"/>
            <a:ext cx="2165100" cy="6351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6"/>
              </a:buClr>
              <a:buSzPts val="1400"/>
              <a:buNone/>
              <a:defRPr>
                <a:solidFill>
                  <a:schemeClr val="accent1"/>
                </a:solidFill>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 four columns 2">
  <p:cSld name="CUSTOM_10">
    <p:spTree>
      <p:nvGrpSpPr>
        <p:cNvPr id="1" name="Shape 270"/>
        <p:cNvGrpSpPr/>
        <p:nvPr/>
      </p:nvGrpSpPr>
      <p:grpSpPr>
        <a:xfrm>
          <a:off x="0" y="0"/>
          <a:ext cx="0" cy="0"/>
          <a:chOff x="0" y="0"/>
          <a:chExt cx="0" cy="0"/>
        </a:xfrm>
      </p:grpSpPr>
      <p:sp>
        <p:nvSpPr>
          <p:cNvPr id="271" name="Google Shape;271;p28"/>
          <p:cNvSpPr/>
          <p:nvPr/>
        </p:nvSpPr>
        <p:spPr>
          <a:xfrm>
            <a:off x="-679750" y="-745026"/>
            <a:ext cx="2121000" cy="21210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8"/>
          <p:cNvSpPr/>
          <p:nvPr/>
        </p:nvSpPr>
        <p:spPr>
          <a:xfrm>
            <a:off x="1489550" y="864438"/>
            <a:ext cx="436200" cy="4362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8"/>
          <p:cNvSpPr/>
          <p:nvPr/>
        </p:nvSpPr>
        <p:spPr>
          <a:xfrm>
            <a:off x="7567013" y="1000113"/>
            <a:ext cx="822000" cy="8220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8"/>
          <p:cNvSpPr/>
          <p:nvPr/>
        </p:nvSpPr>
        <p:spPr>
          <a:xfrm>
            <a:off x="8626388" y="342338"/>
            <a:ext cx="1942200" cy="19422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28"/>
          <p:cNvSpPr/>
          <p:nvPr/>
        </p:nvSpPr>
        <p:spPr>
          <a:xfrm>
            <a:off x="8244038" y="1915148"/>
            <a:ext cx="363300" cy="3633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28"/>
          <p:cNvSpPr txBox="1">
            <a:spLocks noGrp="1"/>
          </p:cNvSpPr>
          <p:nvPr>
            <p:ph type="title"/>
          </p:nvPr>
        </p:nvSpPr>
        <p:spPr>
          <a:xfrm>
            <a:off x="713225" y="445025"/>
            <a:ext cx="7745100" cy="572700"/>
          </a:xfrm>
          <a:prstGeom prst="rect">
            <a:avLst/>
          </a:prstGeom>
        </p:spPr>
        <p:txBody>
          <a:bodyPr spcFirstLastPara="1" wrap="square" lIns="91425" tIns="91425" rIns="91425" bIns="91425" anchor="t" anchorCtr="0">
            <a:noAutofit/>
          </a:bodyPr>
          <a:lstStyle>
            <a:lvl1pPr lvl="0" algn="ctr">
              <a:spcBef>
                <a:spcPts val="0"/>
              </a:spcBef>
              <a:spcAft>
                <a:spcPts val="0"/>
              </a:spcAft>
              <a:buSzPts val="3000"/>
              <a:buNone/>
              <a:defRPr/>
            </a:lvl1pPr>
            <a:lvl2pPr lvl="1" algn="ctr">
              <a:spcBef>
                <a:spcPts val="0"/>
              </a:spcBef>
              <a:spcAft>
                <a:spcPts val="0"/>
              </a:spcAft>
              <a:buSzPts val="3000"/>
              <a:buNone/>
              <a:defRPr/>
            </a:lvl2pPr>
            <a:lvl3pPr lvl="2" algn="ctr">
              <a:spcBef>
                <a:spcPts val="0"/>
              </a:spcBef>
              <a:spcAft>
                <a:spcPts val="0"/>
              </a:spcAft>
              <a:buSzPts val="3000"/>
              <a:buNone/>
              <a:defRPr/>
            </a:lvl3pPr>
            <a:lvl4pPr lvl="3" algn="ctr">
              <a:spcBef>
                <a:spcPts val="0"/>
              </a:spcBef>
              <a:spcAft>
                <a:spcPts val="0"/>
              </a:spcAft>
              <a:buSzPts val="3000"/>
              <a:buNone/>
              <a:defRPr/>
            </a:lvl4pPr>
            <a:lvl5pPr lvl="4" algn="ctr">
              <a:spcBef>
                <a:spcPts val="0"/>
              </a:spcBef>
              <a:spcAft>
                <a:spcPts val="0"/>
              </a:spcAft>
              <a:buSzPts val="3000"/>
              <a:buNone/>
              <a:defRPr/>
            </a:lvl5pPr>
            <a:lvl6pPr lvl="5" algn="ctr">
              <a:spcBef>
                <a:spcPts val="0"/>
              </a:spcBef>
              <a:spcAft>
                <a:spcPts val="0"/>
              </a:spcAft>
              <a:buSzPts val="3000"/>
              <a:buNone/>
              <a:defRPr/>
            </a:lvl6pPr>
            <a:lvl7pPr lvl="6" algn="ctr">
              <a:spcBef>
                <a:spcPts val="0"/>
              </a:spcBef>
              <a:spcAft>
                <a:spcPts val="0"/>
              </a:spcAft>
              <a:buSzPts val="3000"/>
              <a:buNone/>
              <a:defRPr/>
            </a:lvl7pPr>
            <a:lvl8pPr lvl="7" algn="ctr">
              <a:spcBef>
                <a:spcPts val="0"/>
              </a:spcBef>
              <a:spcAft>
                <a:spcPts val="0"/>
              </a:spcAft>
              <a:buSzPts val="3000"/>
              <a:buNone/>
              <a:defRPr/>
            </a:lvl8pPr>
            <a:lvl9pPr lvl="8" algn="ctr">
              <a:spcBef>
                <a:spcPts val="0"/>
              </a:spcBef>
              <a:spcAft>
                <a:spcPts val="0"/>
              </a:spcAft>
              <a:buSzPts val="3000"/>
              <a:buNone/>
              <a:defRPr/>
            </a:lvl9pPr>
          </a:lstStyle>
          <a:p>
            <a:endParaRPr/>
          </a:p>
        </p:txBody>
      </p:sp>
      <p:sp>
        <p:nvSpPr>
          <p:cNvPr id="277" name="Google Shape;277;p28"/>
          <p:cNvSpPr txBox="1">
            <a:spLocks noGrp="1"/>
          </p:cNvSpPr>
          <p:nvPr>
            <p:ph type="subTitle" idx="1"/>
          </p:nvPr>
        </p:nvSpPr>
        <p:spPr>
          <a:xfrm>
            <a:off x="660998" y="2907838"/>
            <a:ext cx="18018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2"/>
              </a:buClr>
              <a:buSzPts val="1900"/>
              <a:buFont typeface="Oswald"/>
              <a:buNone/>
              <a:defRPr sz="1900" b="1">
                <a:solidFill>
                  <a:schemeClr val="accent2"/>
                </a:solidFill>
                <a:latin typeface="Oswald"/>
                <a:ea typeface="Oswald"/>
                <a:cs typeface="Oswald"/>
                <a:sym typeface="Oswald"/>
              </a:defRPr>
            </a:lvl1pPr>
            <a:lvl2pPr lvl="1" rtl="0">
              <a:spcBef>
                <a:spcPts val="1600"/>
              </a:spcBef>
              <a:spcAft>
                <a:spcPts val="0"/>
              </a:spcAft>
              <a:buClr>
                <a:schemeClr val="accent2"/>
              </a:buClr>
              <a:buSzPts val="1400"/>
              <a:buNone/>
              <a:defRPr>
                <a:solidFill>
                  <a:schemeClr val="accent2"/>
                </a:solidFill>
              </a:defRPr>
            </a:lvl2pPr>
            <a:lvl3pPr lvl="2" rtl="0">
              <a:spcBef>
                <a:spcPts val="1600"/>
              </a:spcBef>
              <a:spcAft>
                <a:spcPts val="0"/>
              </a:spcAft>
              <a:buClr>
                <a:schemeClr val="accent2"/>
              </a:buClr>
              <a:buSzPts val="1400"/>
              <a:buNone/>
              <a:defRPr>
                <a:solidFill>
                  <a:schemeClr val="accent2"/>
                </a:solidFill>
              </a:defRPr>
            </a:lvl3pPr>
            <a:lvl4pPr lvl="3" rtl="0">
              <a:spcBef>
                <a:spcPts val="1600"/>
              </a:spcBef>
              <a:spcAft>
                <a:spcPts val="0"/>
              </a:spcAft>
              <a:buClr>
                <a:schemeClr val="accent2"/>
              </a:buClr>
              <a:buSzPts val="1400"/>
              <a:buNone/>
              <a:defRPr>
                <a:solidFill>
                  <a:schemeClr val="accent2"/>
                </a:solidFill>
              </a:defRPr>
            </a:lvl4pPr>
            <a:lvl5pPr lvl="4" rtl="0">
              <a:spcBef>
                <a:spcPts val="1600"/>
              </a:spcBef>
              <a:spcAft>
                <a:spcPts val="0"/>
              </a:spcAft>
              <a:buClr>
                <a:schemeClr val="accent2"/>
              </a:buClr>
              <a:buSzPts val="1400"/>
              <a:buNone/>
              <a:defRPr>
                <a:solidFill>
                  <a:schemeClr val="accent2"/>
                </a:solidFill>
              </a:defRPr>
            </a:lvl5pPr>
            <a:lvl6pPr lvl="5" rtl="0">
              <a:spcBef>
                <a:spcPts val="1600"/>
              </a:spcBef>
              <a:spcAft>
                <a:spcPts val="0"/>
              </a:spcAft>
              <a:buClr>
                <a:schemeClr val="accent2"/>
              </a:buClr>
              <a:buSzPts val="1400"/>
              <a:buNone/>
              <a:defRPr>
                <a:solidFill>
                  <a:schemeClr val="accent2"/>
                </a:solidFill>
              </a:defRPr>
            </a:lvl6pPr>
            <a:lvl7pPr lvl="6" rtl="0">
              <a:spcBef>
                <a:spcPts val="1600"/>
              </a:spcBef>
              <a:spcAft>
                <a:spcPts val="0"/>
              </a:spcAft>
              <a:buClr>
                <a:schemeClr val="accent2"/>
              </a:buClr>
              <a:buSzPts val="1400"/>
              <a:buNone/>
              <a:defRPr>
                <a:solidFill>
                  <a:schemeClr val="accent2"/>
                </a:solidFill>
              </a:defRPr>
            </a:lvl7pPr>
            <a:lvl8pPr lvl="7" rtl="0">
              <a:spcBef>
                <a:spcPts val="1600"/>
              </a:spcBef>
              <a:spcAft>
                <a:spcPts val="0"/>
              </a:spcAft>
              <a:buClr>
                <a:schemeClr val="accent2"/>
              </a:buClr>
              <a:buSzPts val="1400"/>
              <a:buNone/>
              <a:defRPr>
                <a:solidFill>
                  <a:schemeClr val="accent2"/>
                </a:solidFill>
              </a:defRPr>
            </a:lvl8pPr>
            <a:lvl9pPr lvl="8" rtl="0">
              <a:spcBef>
                <a:spcPts val="1600"/>
              </a:spcBef>
              <a:spcAft>
                <a:spcPts val="1600"/>
              </a:spcAft>
              <a:buClr>
                <a:schemeClr val="accent2"/>
              </a:buClr>
              <a:buSzPts val="1400"/>
              <a:buNone/>
              <a:defRPr>
                <a:solidFill>
                  <a:schemeClr val="accent2"/>
                </a:solidFill>
              </a:defRPr>
            </a:lvl9pPr>
          </a:lstStyle>
          <a:p>
            <a:endParaRPr/>
          </a:p>
        </p:txBody>
      </p:sp>
      <p:sp>
        <p:nvSpPr>
          <p:cNvPr id="278" name="Google Shape;278;p28"/>
          <p:cNvSpPr txBox="1">
            <a:spLocks noGrp="1"/>
          </p:cNvSpPr>
          <p:nvPr>
            <p:ph type="subTitle" idx="2"/>
          </p:nvPr>
        </p:nvSpPr>
        <p:spPr>
          <a:xfrm>
            <a:off x="2667732" y="2907838"/>
            <a:ext cx="18018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2"/>
              </a:buClr>
              <a:buSzPts val="1900"/>
              <a:buFont typeface="Oswald"/>
              <a:buNone/>
              <a:defRPr sz="1900" b="1">
                <a:solidFill>
                  <a:schemeClr val="accent2"/>
                </a:solidFill>
                <a:latin typeface="Oswald"/>
                <a:ea typeface="Oswald"/>
                <a:cs typeface="Oswald"/>
                <a:sym typeface="Oswald"/>
              </a:defRPr>
            </a:lvl1pPr>
            <a:lvl2pPr lvl="1" rtl="0">
              <a:spcBef>
                <a:spcPts val="1600"/>
              </a:spcBef>
              <a:spcAft>
                <a:spcPts val="0"/>
              </a:spcAft>
              <a:buClr>
                <a:schemeClr val="accent2"/>
              </a:buClr>
              <a:buSzPts val="1400"/>
              <a:buNone/>
              <a:defRPr>
                <a:solidFill>
                  <a:schemeClr val="accent2"/>
                </a:solidFill>
              </a:defRPr>
            </a:lvl2pPr>
            <a:lvl3pPr lvl="2" rtl="0">
              <a:spcBef>
                <a:spcPts val="1600"/>
              </a:spcBef>
              <a:spcAft>
                <a:spcPts val="0"/>
              </a:spcAft>
              <a:buClr>
                <a:schemeClr val="accent2"/>
              </a:buClr>
              <a:buSzPts val="1400"/>
              <a:buNone/>
              <a:defRPr>
                <a:solidFill>
                  <a:schemeClr val="accent2"/>
                </a:solidFill>
              </a:defRPr>
            </a:lvl3pPr>
            <a:lvl4pPr lvl="3" rtl="0">
              <a:spcBef>
                <a:spcPts val="1600"/>
              </a:spcBef>
              <a:spcAft>
                <a:spcPts val="0"/>
              </a:spcAft>
              <a:buClr>
                <a:schemeClr val="accent2"/>
              </a:buClr>
              <a:buSzPts val="1400"/>
              <a:buNone/>
              <a:defRPr>
                <a:solidFill>
                  <a:schemeClr val="accent2"/>
                </a:solidFill>
              </a:defRPr>
            </a:lvl4pPr>
            <a:lvl5pPr lvl="4" rtl="0">
              <a:spcBef>
                <a:spcPts val="1600"/>
              </a:spcBef>
              <a:spcAft>
                <a:spcPts val="0"/>
              </a:spcAft>
              <a:buClr>
                <a:schemeClr val="accent2"/>
              </a:buClr>
              <a:buSzPts val="1400"/>
              <a:buNone/>
              <a:defRPr>
                <a:solidFill>
                  <a:schemeClr val="accent2"/>
                </a:solidFill>
              </a:defRPr>
            </a:lvl5pPr>
            <a:lvl6pPr lvl="5" rtl="0">
              <a:spcBef>
                <a:spcPts val="1600"/>
              </a:spcBef>
              <a:spcAft>
                <a:spcPts val="0"/>
              </a:spcAft>
              <a:buClr>
                <a:schemeClr val="accent2"/>
              </a:buClr>
              <a:buSzPts val="1400"/>
              <a:buNone/>
              <a:defRPr>
                <a:solidFill>
                  <a:schemeClr val="accent2"/>
                </a:solidFill>
              </a:defRPr>
            </a:lvl6pPr>
            <a:lvl7pPr lvl="6" rtl="0">
              <a:spcBef>
                <a:spcPts val="1600"/>
              </a:spcBef>
              <a:spcAft>
                <a:spcPts val="0"/>
              </a:spcAft>
              <a:buClr>
                <a:schemeClr val="accent2"/>
              </a:buClr>
              <a:buSzPts val="1400"/>
              <a:buNone/>
              <a:defRPr>
                <a:solidFill>
                  <a:schemeClr val="accent2"/>
                </a:solidFill>
              </a:defRPr>
            </a:lvl7pPr>
            <a:lvl8pPr lvl="7" rtl="0">
              <a:spcBef>
                <a:spcPts val="1600"/>
              </a:spcBef>
              <a:spcAft>
                <a:spcPts val="0"/>
              </a:spcAft>
              <a:buClr>
                <a:schemeClr val="accent2"/>
              </a:buClr>
              <a:buSzPts val="1400"/>
              <a:buNone/>
              <a:defRPr>
                <a:solidFill>
                  <a:schemeClr val="accent2"/>
                </a:solidFill>
              </a:defRPr>
            </a:lvl8pPr>
            <a:lvl9pPr lvl="8" rtl="0">
              <a:spcBef>
                <a:spcPts val="1600"/>
              </a:spcBef>
              <a:spcAft>
                <a:spcPts val="1600"/>
              </a:spcAft>
              <a:buClr>
                <a:schemeClr val="accent2"/>
              </a:buClr>
              <a:buSzPts val="1400"/>
              <a:buNone/>
              <a:defRPr>
                <a:solidFill>
                  <a:schemeClr val="accent2"/>
                </a:solidFill>
              </a:defRPr>
            </a:lvl9pPr>
          </a:lstStyle>
          <a:p>
            <a:endParaRPr/>
          </a:p>
        </p:txBody>
      </p:sp>
      <p:sp>
        <p:nvSpPr>
          <p:cNvPr id="279" name="Google Shape;279;p28"/>
          <p:cNvSpPr txBox="1">
            <a:spLocks noGrp="1"/>
          </p:cNvSpPr>
          <p:nvPr>
            <p:ph type="subTitle" idx="3"/>
          </p:nvPr>
        </p:nvSpPr>
        <p:spPr>
          <a:xfrm>
            <a:off x="4674466" y="2907838"/>
            <a:ext cx="18018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2"/>
              </a:buClr>
              <a:buSzPts val="1900"/>
              <a:buFont typeface="Oswald"/>
              <a:buNone/>
              <a:defRPr sz="1900" b="1">
                <a:solidFill>
                  <a:schemeClr val="accent2"/>
                </a:solidFill>
                <a:latin typeface="Oswald"/>
                <a:ea typeface="Oswald"/>
                <a:cs typeface="Oswald"/>
                <a:sym typeface="Oswald"/>
              </a:defRPr>
            </a:lvl1pPr>
            <a:lvl2pPr lvl="1" rtl="0">
              <a:spcBef>
                <a:spcPts val="1600"/>
              </a:spcBef>
              <a:spcAft>
                <a:spcPts val="0"/>
              </a:spcAft>
              <a:buClr>
                <a:schemeClr val="accent2"/>
              </a:buClr>
              <a:buSzPts val="1400"/>
              <a:buNone/>
              <a:defRPr>
                <a:solidFill>
                  <a:schemeClr val="accent2"/>
                </a:solidFill>
              </a:defRPr>
            </a:lvl2pPr>
            <a:lvl3pPr lvl="2" rtl="0">
              <a:spcBef>
                <a:spcPts val="1600"/>
              </a:spcBef>
              <a:spcAft>
                <a:spcPts val="0"/>
              </a:spcAft>
              <a:buClr>
                <a:schemeClr val="accent2"/>
              </a:buClr>
              <a:buSzPts val="1400"/>
              <a:buNone/>
              <a:defRPr>
                <a:solidFill>
                  <a:schemeClr val="accent2"/>
                </a:solidFill>
              </a:defRPr>
            </a:lvl3pPr>
            <a:lvl4pPr lvl="3" rtl="0">
              <a:spcBef>
                <a:spcPts val="1600"/>
              </a:spcBef>
              <a:spcAft>
                <a:spcPts val="0"/>
              </a:spcAft>
              <a:buClr>
                <a:schemeClr val="accent2"/>
              </a:buClr>
              <a:buSzPts val="1400"/>
              <a:buNone/>
              <a:defRPr>
                <a:solidFill>
                  <a:schemeClr val="accent2"/>
                </a:solidFill>
              </a:defRPr>
            </a:lvl4pPr>
            <a:lvl5pPr lvl="4" rtl="0">
              <a:spcBef>
                <a:spcPts val="1600"/>
              </a:spcBef>
              <a:spcAft>
                <a:spcPts val="0"/>
              </a:spcAft>
              <a:buClr>
                <a:schemeClr val="accent2"/>
              </a:buClr>
              <a:buSzPts val="1400"/>
              <a:buNone/>
              <a:defRPr>
                <a:solidFill>
                  <a:schemeClr val="accent2"/>
                </a:solidFill>
              </a:defRPr>
            </a:lvl5pPr>
            <a:lvl6pPr lvl="5" rtl="0">
              <a:spcBef>
                <a:spcPts val="1600"/>
              </a:spcBef>
              <a:spcAft>
                <a:spcPts val="0"/>
              </a:spcAft>
              <a:buClr>
                <a:schemeClr val="accent2"/>
              </a:buClr>
              <a:buSzPts val="1400"/>
              <a:buNone/>
              <a:defRPr>
                <a:solidFill>
                  <a:schemeClr val="accent2"/>
                </a:solidFill>
              </a:defRPr>
            </a:lvl6pPr>
            <a:lvl7pPr lvl="6" rtl="0">
              <a:spcBef>
                <a:spcPts val="1600"/>
              </a:spcBef>
              <a:spcAft>
                <a:spcPts val="0"/>
              </a:spcAft>
              <a:buClr>
                <a:schemeClr val="accent2"/>
              </a:buClr>
              <a:buSzPts val="1400"/>
              <a:buNone/>
              <a:defRPr>
                <a:solidFill>
                  <a:schemeClr val="accent2"/>
                </a:solidFill>
              </a:defRPr>
            </a:lvl7pPr>
            <a:lvl8pPr lvl="7" rtl="0">
              <a:spcBef>
                <a:spcPts val="1600"/>
              </a:spcBef>
              <a:spcAft>
                <a:spcPts val="0"/>
              </a:spcAft>
              <a:buClr>
                <a:schemeClr val="accent2"/>
              </a:buClr>
              <a:buSzPts val="1400"/>
              <a:buNone/>
              <a:defRPr>
                <a:solidFill>
                  <a:schemeClr val="accent2"/>
                </a:solidFill>
              </a:defRPr>
            </a:lvl8pPr>
            <a:lvl9pPr lvl="8" rtl="0">
              <a:spcBef>
                <a:spcPts val="1600"/>
              </a:spcBef>
              <a:spcAft>
                <a:spcPts val="1600"/>
              </a:spcAft>
              <a:buClr>
                <a:schemeClr val="accent2"/>
              </a:buClr>
              <a:buSzPts val="1400"/>
              <a:buNone/>
              <a:defRPr>
                <a:solidFill>
                  <a:schemeClr val="accent2"/>
                </a:solidFill>
              </a:defRPr>
            </a:lvl9pPr>
          </a:lstStyle>
          <a:p>
            <a:endParaRPr/>
          </a:p>
        </p:txBody>
      </p:sp>
      <p:sp>
        <p:nvSpPr>
          <p:cNvPr id="280" name="Google Shape;280;p28"/>
          <p:cNvSpPr txBox="1">
            <a:spLocks noGrp="1"/>
          </p:cNvSpPr>
          <p:nvPr>
            <p:ph type="subTitle" idx="4"/>
          </p:nvPr>
        </p:nvSpPr>
        <p:spPr>
          <a:xfrm>
            <a:off x="6681200" y="2907838"/>
            <a:ext cx="18018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2"/>
              </a:buClr>
              <a:buSzPts val="1900"/>
              <a:buFont typeface="Oswald"/>
              <a:buNone/>
              <a:defRPr sz="1900" b="1">
                <a:solidFill>
                  <a:schemeClr val="accent2"/>
                </a:solidFill>
                <a:latin typeface="Oswald"/>
                <a:ea typeface="Oswald"/>
                <a:cs typeface="Oswald"/>
                <a:sym typeface="Oswald"/>
              </a:defRPr>
            </a:lvl1pPr>
            <a:lvl2pPr lvl="1" rtl="0">
              <a:spcBef>
                <a:spcPts val="1600"/>
              </a:spcBef>
              <a:spcAft>
                <a:spcPts val="0"/>
              </a:spcAft>
              <a:buClr>
                <a:schemeClr val="accent2"/>
              </a:buClr>
              <a:buSzPts val="1400"/>
              <a:buNone/>
              <a:defRPr>
                <a:solidFill>
                  <a:schemeClr val="accent2"/>
                </a:solidFill>
              </a:defRPr>
            </a:lvl2pPr>
            <a:lvl3pPr lvl="2" rtl="0">
              <a:spcBef>
                <a:spcPts val="1600"/>
              </a:spcBef>
              <a:spcAft>
                <a:spcPts val="0"/>
              </a:spcAft>
              <a:buClr>
                <a:schemeClr val="accent2"/>
              </a:buClr>
              <a:buSzPts val="1400"/>
              <a:buNone/>
              <a:defRPr>
                <a:solidFill>
                  <a:schemeClr val="accent2"/>
                </a:solidFill>
              </a:defRPr>
            </a:lvl3pPr>
            <a:lvl4pPr lvl="3" rtl="0">
              <a:spcBef>
                <a:spcPts val="1600"/>
              </a:spcBef>
              <a:spcAft>
                <a:spcPts val="0"/>
              </a:spcAft>
              <a:buClr>
                <a:schemeClr val="accent2"/>
              </a:buClr>
              <a:buSzPts val="1400"/>
              <a:buNone/>
              <a:defRPr>
                <a:solidFill>
                  <a:schemeClr val="accent2"/>
                </a:solidFill>
              </a:defRPr>
            </a:lvl4pPr>
            <a:lvl5pPr lvl="4" rtl="0">
              <a:spcBef>
                <a:spcPts val="1600"/>
              </a:spcBef>
              <a:spcAft>
                <a:spcPts val="0"/>
              </a:spcAft>
              <a:buClr>
                <a:schemeClr val="accent2"/>
              </a:buClr>
              <a:buSzPts val="1400"/>
              <a:buNone/>
              <a:defRPr>
                <a:solidFill>
                  <a:schemeClr val="accent2"/>
                </a:solidFill>
              </a:defRPr>
            </a:lvl5pPr>
            <a:lvl6pPr lvl="5" rtl="0">
              <a:spcBef>
                <a:spcPts val="1600"/>
              </a:spcBef>
              <a:spcAft>
                <a:spcPts val="0"/>
              </a:spcAft>
              <a:buClr>
                <a:schemeClr val="accent2"/>
              </a:buClr>
              <a:buSzPts val="1400"/>
              <a:buNone/>
              <a:defRPr>
                <a:solidFill>
                  <a:schemeClr val="accent2"/>
                </a:solidFill>
              </a:defRPr>
            </a:lvl6pPr>
            <a:lvl7pPr lvl="6" rtl="0">
              <a:spcBef>
                <a:spcPts val="1600"/>
              </a:spcBef>
              <a:spcAft>
                <a:spcPts val="0"/>
              </a:spcAft>
              <a:buClr>
                <a:schemeClr val="accent2"/>
              </a:buClr>
              <a:buSzPts val="1400"/>
              <a:buNone/>
              <a:defRPr>
                <a:solidFill>
                  <a:schemeClr val="accent2"/>
                </a:solidFill>
              </a:defRPr>
            </a:lvl7pPr>
            <a:lvl8pPr lvl="7" rtl="0">
              <a:spcBef>
                <a:spcPts val="1600"/>
              </a:spcBef>
              <a:spcAft>
                <a:spcPts val="0"/>
              </a:spcAft>
              <a:buClr>
                <a:schemeClr val="accent2"/>
              </a:buClr>
              <a:buSzPts val="1400"/>
              <a:buNone/>
              <a:defRPr>
                <a:solidFill>
                  <a:schemeClr val="accent2"/>
                </a:solidFill>
              </a:defRPr>
            </a:lvl8pPr>
            <a:lvl9pPr lvl="8" rtl="0">
              <a:spcBef>
                <a:spcPts val="1600"/>
              </a:spcBef>
              <a:spcAft>
                <a:spcPts val="1600"/>
              </a:spcAft>
              <a:buClr>
                <a:schemeClr val="accent2"/>
              </a:buClr>
              <a:buSzPts val="1400"/>
              <a:buNone/>
              <a:defRPr>
                <a:solidFill>
                  <a:schemeClr val="accent2"/>
                </a:solidFill>
              </a:defRPr>
            </a:lvl9pPr>
          </a:lstStyle>
          <a:p>
            <a:endParaRPr/>
          </a:p>
        </p:txBody>
      </p:sp>
      <p:sp>
        <p:nvSpPr>
          <p:cNvPr id="281" name="Google Shape;281;p28"/>
          <p:cNvSpPr txBox="1">
            <a:spLocks noGrp="1"/>
          </p:cNvSpPr>
          <p:nvPr>
            <p:ph type="subTitle" idx="5"/>
          </p:nvPr>
        </p:nvSpPr>
        <p:spPr>
          <a:xfrm>
            <a:off x="661000" y="3280050"/>
            <a:ext cx="1801800" cy="9885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1"/>
              </a:buClr>
              <a:buSzPts val="1400"/>
              <a:buNone/>
              <a:defRPr>
                <a:solidFill>
                  <a:schemeClr val="accent1"/>
                </a:solidFill>
              </a:defRPr>
            </a:lvl1pPr>
            <a:lvl2pPr lvl="1" rtl="0">
              <a:spcBef>
                <a:spcPts val="0"/>
              </a:spcBef>
              <a:spcAft>
                <a:spcPts val="0"/>
              </a:spcAft>
              <a:buClr>
                <a:schemeClr val="accent1"/>
              </a:buClr>
              <a:buSzPts val="1400"/>
              <a:buNone/>
              <a:defRPr>
                <a:solidFill>
                  <a:schemeClr val="accent1"/>
                </a:solidFill>
              </a:defRPr>
            </a:lvl2pPr>
            <a:lvl3pPr lvl="2" rtl="0">
              <a:spcBef>
                <a:spcPts val="1600"/>
              </a:spcBef>
              <a:spcAft>
                <a:spcPts val="0"/>
              </a:spcAft>
              <a:buClr>
                <a:schemeClr val="accent1"/>
              </a:buClr>
              <a:buSzPts val="1400"/>
              <a:buNone/>
              <a:defRPr>
                <a:solidFill>
                  <a:schemeClr val="accent1"/>
                </a:solidFill>
              </a:defRPr>
            </a:lvl3pPr>
            <a:lvl4pPr lvl="3" rtl="0">
              <a:spcBef>
                <a:spcPts val="1600"/>
              </a:spcBef>
              <a:spcAft>
                <a:spcPts val="0"/>
              </a:spcAft>
              <a:buClr>
                <a:schemeClr val="accent1"/>
              </a:buClr>
              <a:buSzPts val="1400"/>
              <a:buNone/>
              <a:defRPr>
                <a:solidFill>
                  <a:schemeClr val="accent1"/>
                </a:solidFill>
              </a:defRPr>
            </a:lvl4pPr>
            <a:lvl5pPr lvl="4" rtl="0">
              <a:spcBef>
                <a:spcPts val="1600"/>
              </a:spcBef>
              <a:spcAft>
                <a:spcPts val="0"/>
              </a:spcAft>
              <a:buClr>
                <a:schemeClr val="accent1"/>
              </a:buClr>
              <a:buSzPts val="1400"/>
              <a:buNone/>
              <a:defRPr>
                <a:solidFill>
                  <a:schemeClr val="accent1"/>
                </a:solidFill>
              </a:defRPr>
            </a:lvl5pPr>
            <a:lvl6pPr lvl="5" rtl="0">
              <a:spcBef>
                <a:spcPts val="1600"/>
              </a:spcBef>
              <a:spcAft>
                <a:spcPts val="0"/>
              </a:spcAft>
              <a:buClr>
                <a:schemeClr val="accent1"/>
              </a:buClr>
              <a:buSzPts val="1400"/>
              <a:buNone/>
              <a:defRPr>
                <a:solidFill>
                  <a:schemeClr val="accent1"/>
                </a:solidFill>
              </a:defRPr>
            </a:lvl6pPr>
            <a:lvl7pPr lvl="6" rtl="0">
              <a:spcBef>
                <a:spcPts val="1600"/>
              </a:spcBef>
              <a:spcAft>
                <a:spcPts val="0"/>
              </a:spcAft>
              <a:buClr>
                <a:schemeClr val="accent1"/>
              </a:buClr>
              <a:buSzPts val="1400"/>
              <a:buNone/>
              <a:defRPr>
                <a:solidFill>
                  <a:schemeClr val="accent1"/>
                </a:solidFill>
              </a:defRPr>
            </a:lvl7pPr>
            <a:lvl8pPr lvl="7" rtl="0">
              <a:spcBef>
                <a:spcPts val="1600"/>
              </a:spcBef>
              <a:spcAft>
                <a:spcPts val="0"/>
              </a:spcAft>
              <a:buClr>
                <a:schemeClr val="accent1"/>
              </a:buClr>
              <a:buSzPts val="1400"/>
              <a:buNone/>
              <a:defRPr>
                <a:solidFill>
                  <a:schemeClr val="accent1"/>
                </a:solidFill>
              </a:defRPr>
            </a:lvl8pPr>
            <a:lvl9pPr lvl="8" rtl="0">
              <a:spcBef>
                <a:spcPts val="1600"/>
              </a:spcBef>
              <a:spcAft>
                <a:spcPts val="1600"/>
              </a:spcAft>
              <a:buClr>
                <a:schemeClr val="accent1"/>
              </a:buClr>
              <a:buSzPts val="1400"/>
              <a:buNone/>
              <a:defRPr>
                <a:solidFill>
                  <a:schemeClr val="accent1"/>
                </a:solidFill>
              </a:defRPr>
            </a:lvl9pPr>
          </a:lstStyle>
          <a:p>
            <a:endParaRPr/>
          </a:p>
        </p:txBody>
      </p:sp>
      <p:sp>
        <p:nvSpPr>
          <p:cNvPr id="282" name="Google Shape;282;p28"/>
          <p:cNvSpPr txBox="1">
            <a:spLocks noGrp="1"/>
          </p:cNvSpPr>
          <p:nvPr>
            <p:ph type="subTitle" idx="6"/>
          </p:nvPr>
        </p:nvSpPr>
        <p:spPr>
          <a:xfrm>
            <a:off x="2667733" y="3280050"/>
            <a:ext cx="1801800" cy="9885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1"/>
              </a:buClr>
              <a:buSzPts val="1400"/>
              <a:buNone/>
              <a:defRPr>
                <a:solidFill>
                  <a:schemeClr val="accent1"/>
                </a:solidFill>
              </a:defRPr>
            </a:lvl1pPr>
            <a:lvl2pPr lvl="1" rtl="0">
              <a:spcBef>
                <a:spcPts val="0"/>
              </a:spcBef>
              <a:spcAft>
                <a:spcPts val="0"/>
              </a:spcAft>
              <a:buClr>
                <a:schemeClr val="accent1"/>
              </a:buClr>
              <a:buSzPts val="1400"/>
              <a:buNone/>
              <a:defRPr>
                <a:solidFill>
                  <a:schemeClr val="accent1"/>
                </a:solidFill>
              </a:defRPr>
            </a:lvl2pPr>
            <a:lvl3pPr lvl="2" rtl="0">
              <a:spcBef>
                <a:spcPts val="1600"/>
              </a:spcBef>
              <a:spcAft>
                <a:spcPts val="0"/>
              </a:spcAft>
              <a:buClr>
                <a:schemeClr val="accent1"/>
              </a:buClr>
              <a:buSzPts val="1400"/>
              <a:buNone/>
              <a:defRPr>
                <a:solidFill>
                  <a:schemeClr val="accent1"/>
                </a:solidFill>
              </a:defRPr>
            </a:lvl3pPr>
            <a:lvl4pPr lvl="3" rtl="0">
              <a:spcBef>
                <a:spcPts val="1600"/>
              </a:spcBef>
              <a:spcAft>
                <a:spcPts val="0"/>
              </a:spcAft>
              <a:buClr>
                <a:schemeClr val="accent1"/>
              </a:buClr>
              <a:buSzPts val="1400"/>
              <a:buNone/>
              <a:defRPr>
                <a:solidFill>
                  <a:schemeClr val="accent1"/>
                </a:solidFill>
              </a:defRPr>
            </a:lvl4pPr>
            <a:lvl5pPr lvl="4" rtl="0">
              <a:spcBef>
                <a:spcPts val="1600"/>
              </a:spcBef>
              <a:spcAft>
                <a:spcPts val="0"/>
              </a:spcAft>
              <a:buClr>
                <a:schemeClr val="accent1"/>
              </a:buClr>
              <a:buSzPts val="1400"/>
              <a:buNone/>
              <a:defRPr>
                <a:solidFill>
                  <a:schemeClr val="accent1"/>
                </a:solidFill>
              </a:defRPr>
            </a:lvl5pPr>
            <a:lvl6pPr lvl="5" rtl="0">
              <a:spcBef>
                <a:spcPts val="1600"/>
              </a:spcBef>
              <a:spcAft>
                <a:spcPts val="0"/>
              </a:spcAft>
              <a:buClr>
                <a:schemeClr val="accent1"/>
              </a:buClr>
              <a:buSzPts val="1400"/>
              <a:buNone/>
              <a:defRPr>
                <a:solidFill>
                  <a:schemeClr val="accent1"/>
                </a:solidFill>
              </a:defRPr>
            </a:lvl6pPr>
            <a:lvl7pPr lvl="6" rtl="0">
              <a:spcBef>
                <a:spcPts val="1600"/>
              </a:spcBef>
              <a:spcAft>
                <a:spcPts val="0"/>
              </a:spcAft>
              <a:buClr>
                <a:schemeClr val="accent1"/>
              </a:buClr>
              <a:buSzPts val="1400"/>
              <a:buNone/>
              <a:defRPr>
                <a:solidFill>
                  <a:schemeClr val="accent1"/>
                </a:solidFill>
              </a:defRPr>
            </a:lvl7pPr>
            <a:lvl8pPr lvl="7" rtl="0">
              <a:spcBef>
                <a:spcPts val="1600"/>
              </a:spcBef>
              <a:spcAft>
                <a:spcPts val="0"/>
              </a:spcAft>
              <a:buClr>
                <a:schemeClr val="accent1"/>
              </a:buClr>
              <a:buSzPts val="1400"/>
              <a:buNone/>
              <a:defRPr>
                <a:solidFill>
                  <a:schemeClr val="accent1"/>
                </a:solidFill>
              </a:defRPr>
            </a:lvl8pPr>
            <a:lvl9pPr lvl="8" rtl="0">
              <a:spcBef>
                <a:spcPts val="1600"/>
              </a:spcBef>
              <a:spcAft>
                <a:spcPts val="1600"/>
              </a:spcAft>
              <a:buClr>
                <a:schemeClr val="accent1"/>
              </a:buClr>
              <a:buSzPts val="1400"/>
              <a:buNone/>
              <a:defRPr>
                <a:solidFill>
                  <a:schemeClr val="accent1"/>
                </a:solidFill>
              </a:defRPr>
            </a:lvl9pPr>
          </a:lstStyle>
          <a:p>
            <a:endParaRPr/>
          </a:p>
        </p:txBody>
      </p:sp>
      <p:sp>
        <p:nvSpPr>
          <p:cNvPr id="283" name="Google Shape;283;p28"/>
          <p:cNvSpPr txBox="1">
            <a:spLocks noGrp="1"/>
          </p:cNvSpPr>
          <p:nvPr>
            <p:ph type="subTitle" idx="7"/>
          </p:nvPr>
        </p:nvSpPr>
        <p:spPr>
          <a:xfrm>
            <a:off x="4674467" y="3280050"/>
            <a:ext cx="1801800" cy="9885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1"/>
              </a:buClr>
              <a:buSzPts val="1400"/>
              <a:buNone/>
              <a:defRPr>
                <a:solidFill>
                  <a:schemeClr val="accent1"/>
                </a:solidFill>
              </a:defRPr>
            </a:lvl1pPr>
            <a:lvl2pPr lvl="1" rtl="0">
              <a:spcBef>
                <a:spcPts val="0"/>
              </a:spcBef>
              <a:spcAft>
                <a:spcPts val="0"/>
              </a:spcAft>
              <a:buClr>
                <a:schemeClr val="accent1"/>
              </a:buClr>
              <a:buSzPts val="1400"/>
              <a:buNone/>
              <a:defRPr>
                <a:solidFill>
                  <a:schemeClr val="accent1"/>
                </a:solidFill>
              </a:defRPr>
            </a:lvl2pPr>
            <a:lvl3pPr lvl="2" rtl="0">
              <a:spcBef>
                <a:spcPts val="1600"/>
              </a:spcBef>
              <a:spcAft>
                <a:spcPts val="0"/>
              </a:spcAft>
              <a:buClr>
                <a:schemeClr val="accent1"/>
              </a:buClr>
              <a:buSzPts val="1400"/>
              <a:buNone/>
              <a:defRPr>
                <a:solidFill>
                  <a:schemeClr val="accent1"/>
                </a:solidFill>
              </a:defRPr>
            </a:lvl3pPr>
            <a:lvl4pPr lvl="3" rtl="0">
              <a:spcBef>
                <a:spcPts val="1600"/>
              </a:spcBef>
              <a:spcAft>
                <a:spcPts val="0"/>
              </a:spcAft>
              <a:buClr>
                <a:schemeClr val="accent1"/>
              </a:buClr>
              <a:buSzPts val="1400"/>
              <a:buNone/>
              <a:defRPr>
                <a:solidFill>
                  <a:schemeClr val="accent1"/>
                </a:solidFill>
              </a:defRPr>
            </a:lvl4pPr>
            <a:lvl5pPr lvl="4" rtl="0">
              <a:spcBef>
                <a:spcPts val="1600"/>
              </a:spcBef>
              <a:spcAft>
                <a:spcPts val="0"/>
              </a:spcAft>
              <a:buClr>
                <a:schemeClr val="accent1"/>
              </a:buClr>
              <a:buSzPts val="1400"/>
              <a:buNone/>
              <a:defRPr>
                <a:solidFill>
                  <a:schemeClr val="accent1"/>
                </a:solidFill>
              </a:defRPr>
            </a:lvl5pPr>
            <a:lvl6pPr lvl="5" rtl="0">
              <a:spcBef>
                <a:spcPts val="1600"/>
              </a:spcBef>
              <a:spcAft>
                <a:spcPts val="0"/>
              </a:spcAft>
              <a:buClr>
                <a:schemeClr val="accent1"/>
              </a:buClr>
              <a:buSzPts val="1400"/>
              <a:buNone/>
              <a:defRPr>
                <a:solidFill>
                  <a:schemeClr val="accent1"/>
                </a:solidFill>
              </a:defRPr>
            </a:lvl6pPr>
            <a:lvl7pPr lvl="6" rtl="0">
              <a:spcBef>
                <a:spcPts val="1600"/>
              </a:spcBef>
              <a:spcAft>
                <a:spcPts val="0"/>
              </a:spcAft>
              <a:buClr>
                <a:schemeClr val="accent1"/>
              </a:buClr>
              <a:buSzPts val="1400"/>
              <a:buNone/>
              <a:defRPr>
                <a:solidFill>
                  <a:schemeClr val="accent1"/>
                </a:solidFill>
              </a:defRPr>
            </a:lvl7pPr>
            <a:lvl8pPr lvl="7" rtl="0">
              <a:spcBef>
                <a:spcPts val="1600"/>
              </a:spcBef>
              <a:spcAft>
                <a:spcPts val="0"/>
              </a:spcAft>
              <a:buClr>
                <a:schemeClr val="accent1"/>
              </a:buClr>
              <a:buSzPts val="1400"/>
              <a:buNone/>
              <a:defRPr>
                <a:solidFill>
                  <a:schemeClr val="accent1"/>
                </a:solidFill>
              </a:defRPr>
            </a:lvl8pPr>
            <a:lvl9pPr lvl="8" rtl="0">
              <a:spcBef>
                <a:spcPts val="1600"/>
              </a:spcBef>
              <a:spcAft>
                <a:spcPts val="1600"/>
              </a:spcAft>
              <a:buClr>
                <a:schemeClr val="accent1"/>
              </a:buClr>
              <a:buSzPts val="1400"/>
              <a:buNone/>
              <a:defRPr>
                <a:solidFill>
                  <a:schemeClr val="accent1"/>
                </a:solidFill>
              </a:defRPr>
            </a:lvl9pPr>
          </a:lstStyle>
          <a:p>
            <a:endParaRPr/>
          </a:p>
        </p:txBody>
      </p:sp>
      <p:sp>
        <p:nvSpPr>
          <p:cNvPr id="284" name="Google Shape;284;p28"/>
          <p:cNvSpPr txBox="1">
            <a:spLocks noGrp="1"/>
          </p:cNvSpPr>
          <p:nvPr>
            <p:ph type="subTitle" idx="8"/>
          </p:nvPr>
        </p:nvSpPr>
        <p:spPr>
          <a:xfrm>
            <a:off x="6681200" y="3280050"/>
            <a:ext cx="1801800" cy="9885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1"/>
              </a:buClr>
              <a:buSzPts val="1400"/>
              <a:buNone/>
              <a:defRPr>
                <a:solidFill>
                  <a:schemeClr val="accent1"/>
                </a:solidFill>
              </a:defRPr>
            </a:lvl1pPr>
            <a:lvl2pPr lvl="1" rtl="0">
              <a:spcBef>
                <a:spcPts val="0"/>
              </a:spcBef>
              <a:spcAft>
                <a:spcPts val="0"/>
              </a:spcAft>
              <a:buClr>
                <a:schemeClr val="accent1"/>
              </a:buClr>
              <a:buSzPts val="1400"/>
              <a:buNone/>
              <a:defRPr>
                <a:solidFill>
                  <a:schemeClr val="accent1"/>
                </a:solidFill>
              </a:defRPr>
            </a:lvl2pPr>
            <a:lvl3pPr lvl="2" rtl="0">
              <a:spcBef>
                <a:spcPts val="1600"/>
              </a:spcBef>
              <a:spcAft>
                <a:spcPts val="0"/>
              </a:spcAft>
              <a:buClr>
                <a:schemeClr val="accent1"/>
              </a:buClr>
              <a:buSzPts val="1400"/>
              <a:buNone/>
              <a:defRPr>
                <a:solidFill>
                  <a:schemeClr val="accent1"/>
                </a:solidFill>
              </a:defRPr>
            </a:lvl3pPr>
            <a:lvl4pPr lvl="3" rtl="0">
              <a:spcBef>
                <a:spcPts val="1600"/>
              </a:spcBef>
              <a:spcAft>
                <a:spcPts val="0"/>
              </a:spcAft>
              <a:buClr>
                <a:schemeClr val="accent1"/>
              </a:buClr>
              <a:buSzPts val="1400"/>
              <a:buNone/>
              <a:defRPr>
                <a:solidFill>
                  <a:schemeClr val="accent1"/>
                </a:solidFill>
              </a:defRPr>
            </a:lvl4pPr>
            <a:lvl5pPr lvl="4" rtl="0">
              <a:spcBef>
                <a:spcPts val="1600"/>
              </a:spcBef>
              <a:spcAft>
                <a:spcPts val="0"/>
              </a:spcAft>
              <a:buClr>
                <a:schemeClr val="accent1"/>
              </a:buClr>
              <a:buSzPts val="1400"/>
              <a:buNone/>
              <a:defRPr>
                <a:solidFill>
                  <a:schemeClr val="accent1"/>
                </a:solidFill>
              </a:defRPr>
            </a:lvl5pPr>
            <a:lvl6pPr lvl="5" rtl="0">
              <a:spcBef>
                <a:spcPts val="1600"/>
              </a:spcBef>
              <a:spcAft>
                <a:spcPts val="0"/>
              </a:spcAft>
              <a:buClr>
                <a:schemeClr val="accent1"/>
              </a:buClr>
              <a:buSzPts val="1400"/>
              <a:buNone/>
              <a:defRPr>
                <a:solidFill>
                  <a:schemeClr val="accent1"/>
                </a:solidFill>
              </a:defRPr>
            </a:lvl6pPr>
            <a:lvl7pPr lvl="6" rtl="0">
              <a:spcBef>
                <a:spcPts val="1600"/>
              </a:spcBef>
              <a:spcAft>
                <a:spcPts val="0"/>
              </a:spcAft>
              <a:buClr>
                <a:schemeClr val="accent1"/>
              </a:buClr>
              <a:buSzPts val="1400"/>
              <a:buNone/>
              <a:defRPr>
                <a:solidFill>
                  <a:schemeClr val="accent1"/>
                </a:solidFill>
              </a:defRPr>
            </a:lvl7pPr>
            <a:lvl8pPr lvl="7" rtl="0">
              <a:spcBef>
                <a:spcPts val="1600"/>
              </a:spcBef>
              <a:spcAft>
                <a:spcPts val="0"/>
              </a:spcAft>
              <a:buClr>
                <a:schemeClr val="accent1"/>
              </a:buClr>
              <a:buSzPts val="1400"/>
              <a:buNone/>
              <a:defRPr>
                <a:solidFill>
                  <a:schemeClr val="accent1"/>
                </a:solidFill>
              </a:defRPr>
            </a:lvl8pPr>
            <a:lvl9pPr lvl="8" rtl="0">
              <a:spcBef>
                <a:spcPts val="1600"/>
              </a:spcBef>
              <a:spcAft>
                <a:spcPts val="1600"/>
              </a:spcAft>
              <a:buClr>
                <a:schemeClr val="accent1"/>
              </a:buClr>
              <a:buSzPts val="1400"/>
              <a:buNone/>
              <a:defRPr>
                <a:solidFill>
                  <a:schemeClr val="accent1"/>
                </a:solidFill>
              </a:defRPr>
            </a:lvl9pPr>
          </a:lstStyle>
          <a:p>
            <a:endParaRPr/>
          </a:p>
        </p:txBody>
      </p:sp>
      <p:sp>
        <p:nvSpPr>
          <p:cNvPr id="285" name="Google Shape;285;p28"/>
          <p:cNvSpPr txBox="1">
            <a:spLocks noGrp="1"/>
          </p:cNvSpPr>
          <p:nvPr>
            <p:ph type="subTitle" idx="9"/>
          </p:nvPr>
        </p:nvSpPr>
        <p:spPr>
          <a:xfrm>
            <a:off x="3671098" y="1249000"/>
            <a:ext cx="18018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2"/>
              </a:buClr>
              <a:buSzPts val="1900"/>
              <a:buFont typeface="Oswald"/>
              <a:buNone/>
              <a:defRPr sz="1900" b="1">
                <a:solidFill>
                  <a:schemeClr val="accent2"/>
                </a:solidFill>
                <a:latin typeface="Oswald"/>
                <a:ea typeface="Oswald"/>
                <a:cs typeface="Oswald"/>
                <a:sym typeface="Oswald"/>
              </a:defRPr>
            </a:lvl1pPr>
            <a:lvl2pPr lvl="1" rtl="0">
              <a:spcBef>
                <a:spcPts val="1600"/>
              </a:spcBef>
              <a:spcAft>
                <a:spcPts val="0"/>
              </a:spcAft>
              <a:buClr>
                <a:schemeClr val="accent2"/>
              </a:buClr>
              <a:buSzPts val="1400"/>
              <a:buNone/>
              <a:defRPr>
                <a:solidFill>
                  <a:schemeClr val="accent2"/>
                </a:solidFill>
              </a:defRPr>
            </a:lvl2pPr>
            <a:lvl3pPr lvl="2" rtl="0">
              <a:spcBef>
                <a:spcPts val="1600"/>
              </a:spcBef>
              <a:spcAft>
                <a:spcPts val="0"/>
              </a:spcAft>
              <a:buClr>
                <a:schemeClr val="accent2"/>
              </a:buClr>
              <a:buSzPts val="1400"/>
              <a:buNone/>
              <a:defRPr>
                <a:solidFill>
                  <a:schemeClr val="accent2"/>
                </a:solidFill>
              </a:defRPr>
            </a:lvl3pPr>
            <a:lvl4pPr lvl="3" rtl="0">
              <a:spcBef>
                <a:spcPts val="1600"/>
              </a:spcBef>
              <a:spcAft>
                <a:spcPts val="0"/>
              </a:spcAft>
              <a:buClr>
                <a:schemeClr val="accent2"/>
              </a:buClr>
              <a:buSzPts val="1400"/>
              <a:buNone/>
              <a:defRPr>
                <a:solidFill>
                  <a:schemeClr val="accent2"/>
                </a:solidFill>
              </a:defRPr>
            </a:lvl4pPr>
            <a:lvl5pPr lvl="4" rtl="0">
              <a:spcBef>
                <a:spcPts val="1600"/>
              </a:spcBef>
              <a:spcAft>
                <a:spcPts val="0"/>
              </a:spcAft>
              <a:buClr>
                <a:schemeClr val="accent2"/>
              </a:buClr>
              <a:buSzPts val="1400"/>
              <a:buNone/>
              <a:defRPr>
                <a:solidFill>
                  <a:schemeClr val="accent2"/>
                </a:solidFill>
              </a:defRPr>
            </a:lvl5pPr>
            <a:lvl6pPr lvl="5" rtl="0">
              <a:spcBef>
                <a:spcPts val="1600"/>
              </a:spcBef>
              <a:spcAft>
                <a:spcPts val="0"/>
              </a:spcAft>
              <a:buClr>
                <a:schemeClr val="accent2"/>
              </a:buClr>
              <a:buSzPts val="1400"/>
              <a:buNone/>
              <a:defRPr>
                <a:solidFill>
                  <a:schemeClr val="accent2"/>
                </a:solidFill>
              </a:defRPr>
            </a:lvl6pPr>
            <a:lvl7pPr lvl="6" rtl="0">
              <a:spcBef>
                <a:spcPts val="1600"/>
              </a:spcBef>
              <a:spcAft>
                <a:spcPts val="0"/>
              </a:spcAft>
              <a:buClr>
                <a:schemeClr val="accent2"/>
              </a:buClr>
              <a:buSzPts val="1400"/>
              <a:buNone/>
              <a:defRPr>
                <a:solidFill>
                  <a:schemeClr val="accent2"/>
                </a:solidFill>
              </a:defRPr>
            </a:lvl7pPr>
            <a:lvl8pPr lvl="7" rtl="0">
              <a:spcBef>
                <a:spcPts val="1600"/>
              </a:spcBef>
              <a:spcAft>
                <a:spcPts val="0"/>
              </a:spcAft>
              <a:buClr>
                <a:schemeClr val="accent2"/>
              </a:buClr>
              <a:buSzPts val="1400"/>
              <a:buNone/>
              <a:defRPr>
                <a:solidFill>
                  <a:schemeClr val="accent2"/>
                </a:solidFill>
              </a:defRPr>
            </a:lvl8pPr>
            <a:lvl9pPr lvl="8" rtl="0">
              <a:spcBef>
                <a:spcPts val="1600"/>
              </a:spcBef>
              <a:spcAft>
                <a:spcPts val="1600"/>
              </a:spcAft>
              <a:buClr>
                <a:schemeClr val="accent2"/>
              </a:buClr>
              <a:buSzPts val="1400"/>
              <a:buNone/>
              <a:defRPr>
                <a:solidFill>
                  <a:schemeClr val="accent2"/>
                </a:solidFill>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 two columns">
  <p:cSld name="CUSTOM_11">
    <p:spTree>
      <p:nvGrpSpPr>
        <p:cNvPr id="1" name="Shape 286"/>
        <p:cNvGrpSpPr/>
        <p:nvPr/>
      </p:nvGrpSpPr>
      <p:grpSpPr>
        <a:xfrm>
          <a:off x="0" y="0"/>
          <a:ext cx="0" cy="0"/>
          <a:chOff x="0" y="0"/>
          <a:chExt cx="0" cy="0"/>
        </a:xfrm>
      </p:grpSpPr>
      <p:sp>
        <p:nvSpPr>
          <p:cNvPr id="287" name="Google Shape;287;p29"/>
          <p:cNvSpPr txBox="1">
            <a:spLocks noGrp="1"/>
          </p:cNvSpPr>
          <p:nvPr>
            <p:ph type="title"/>
          </p:nvPr>
        </p:nvSpPr>
        <p:spPr>
          <a:xfrm>
            <a:off x="713225" y="445025"/>
            <a:ext cx="7745100" cy="572700"/>
          </a:xfrm>
          <a:prstGeom prst="rect">
            <a:avLst/>
          </a:prstGeom>
        </p:spPr>
        <p:txBody>
          <a:bodyPr spcFirstLastPara="1" wrap="square" lIns="91425" tIns="91425" rIns="91425" bIns="91425" anchor="t" anchorCtr="0">
            <a:noAutofit/>
          </a:bodyPr>
          <a:lstStyle>
            <a:lvl1pPr lvl="0" algn="ctr">
              <a:spcBef>
                <a:spcPts val="0"/>
              </a:spcBef>
              <a:spcAft>
                <a:spcPts val="0"/>
              </a:spcAft>
              <a:buSzPts val="3000"/>
              <a:buNone/>
              <a:defRPr/>
            </a:lvl1pPr>
            <a:lvl2pPr lvl="1" algn="ctr">
              <a:spcBef>
                <a:spcPts val="0"/>
              </a:spcBef>
              <a:spcAft>
                <a:spcPts val="0"/>
              </a:spcAft>
              <a:buSzPts val="3000"/>
              <a:buNone/>
              <a:defRPr/>
            </a:lvl2pPr>
            <a:lvl3pPr lvl="2" algn="ctr">
              <a:spcBef>
                <a:spcPts val="0"/>
              </a:spcBef>
              <a:spcAft>
                <a:spcPts val="0"/>
              </a:spcAft>
              <a:buSzPts val="3000"/>
              <a:buNone/>
              <a:defRPr/>
            </a:lvl3pPr>
            <a:lvl4pPr lvl="3" algn="ctr">
              <a:spcBef>
                <a:spcPts val="0"/>
              </a:spcBef>
              <a:spcAft>
                <a:spcPts val="0"/>
              </a:spcAft>
              <a:buSzPts val="3000"/>
              <a:buNone/>
              <a:defRPr/>
            </a:lvl4pPr>
            <a:lvl5pPr lvl="4" algn="ctr">
              <a:spcBef>
                <a:spcPts val="0"/>
              </a:spcBef>
              <a:spcAft>
                <a:spcPts val="0"/>
              </a:spcAft>
              <a:buSzPts val="3000"/>
              <a:buNone/>
              <a:defRPr/>
            </a:lvl5pPr>
            <a:lvl6pPr lvl="5" algn="ctr">
              <a:spcBef>
                <a:spcPts val="0"/>
              </a:spcBef>
              <a:spcAft>
                <a:spcPts val="0"/>
              </a:spcAft>
              <a:buSzPts val="3000"/>
              <a:buNone/>
              <a:defRPr/>
            </a:lvl6pPr>
            <a:lvl7pPr lvl="6" algn="ctr">
              <a:spcBef>
                <a:spcPts val="0"/>
              </a:spcBef>
              <a:spcAft>
                <a:spcPts val="0"/>
              </a:spcAft>
              <a:buSzPts val="3000"/>
              <a:buNone/>
              <a:defRPr/>
            </a:lvl7pPr>
            <a:lvl8pPr lvl="7" algn="ctr">
              <a:spcBef>
                <a:spcPts val="0"/>
              </a:spcBef>
              <a:spcAft>
                <a:spcPts val="0"/>
              </a:spcAft>
              <a:buSzPts val="3000"/>
              <a:buNone/>
              <a:defRPr/>
            </a:lvl8pPr>
            <a:lvl9pPr lvl="8" algn="ctr">
              <a:spcBef>
                <a:spcPts val="0"/>
              </a:spcBef>
              <a:spcAft>
                <a:spcPts val="0"/>
              </a:spcAft>
              <a:buSzPts val="3000"/>
              <a:buNone/>
              <a:defRPr/>
            </a:lvl9pPr>
          </a:lstStyle>
          <a:p>
            <a:endParaRPr/>
          </a:p>
        </p:txBody>
      </p:sp>
      <p:sp>
        <p:nvSpPr>
          <p:cNvPr id="288" name="Google Shape;288;p29"/>
          <p:cNvSpPr txBox="1">
            <a:spLocks noGrp="1"/>
          </p:cNvSpPr>
          <p:nvPr>
            <p:ph type="subTitle" idx="1"/>
          </p:nvPr>
        </p:nvSpPr>
        <p:spPr>
          <a:xfrm>
            <a:off x="1092213" y="1488900"/>
            <a:ext cx="2765100" cy="4659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2"/>
              </a:buClr>
              <a:buSzPts val="1900"/>
              <a:buFont typeface="Oswald"/>
              <a:buNone/>
              <a:defRPr sz="1900" b="1">
                <a:solidFill>
                  <a:schemeClr val="accent2"/>
                </a:solidFill>
                <a:latin typeface="Oswald"/>
                <a:ea typeface="Oswald"/>
                <a:cs typeface="Oswald"/>
                <a:sym typeface="Oswald"/>
              </a:defRPr>
            </a:lvl1pPr>
            <a:lvl2pPr lvl="1">
              <a:spcBef>
                <a:spcPts val="1600"/>
              </a:spcBef>
              <a:spcAft>
                <a:spcPts val="0"/>
              </a:spcAft>
              <a:buClr>
                <a:schemeClr val="accent2"/>
              </a:buClr>
              <a:buSzPts val="1400"/>
              <a:buNone/>
              <a:defRPr b="1">
                <a:solidFill>
                  <a:schemeClr val="accent2"/>
                </a:solidFill>
              </a:defRPr>
            </a:lvl2pPr>
            <a:lvl3pPr lvl="2">
              <a:spcBef>
                <a:spcPts val="1600"/>
              </a:spcBef>
              <a:spcAft>
                <a:spcPts val="0"/>
              </a:spcAft>
              <a:buClr>
                <a:schemeClr val="accent2"/>
              </a:buClr>
              <a:buSzPts val="1400"/>
              <a:buNone/>
              <a:defRPr b="1">
                <a:solidFill>
                  <a:schemeClr val="accent2"/>
                </a:solidFill>
              </a:defRPr>
            </a:lvl3pPr>
            <a:lvl4pPr lvl="3">
              <a:spcBef>
                <a:spcPts val="1600"/>
              </a:spcBef>
              <a:spcAft>
                <a:spcPts val="0"/>
              </a:spcAft>
              <a:buClr>
                <a:schemeClr val="accent2"/>
              </a:buClr>
              <a:buSzPts val="1400"/>
              <a:buNone/>
              <a:defRPr b="1">
                <a:solidFill>
                  <a:schemeClr val="accent2"/>
                </a:solidFill>
              </a:defRPr>
            </a:lvl4pPr>
            <a:lvl5pPr lvl="4">
              <a:spcBef>
                <a:spcPts val="1600"/>
              </a:spcBef>
              <a:spcAft>
                <a:spcPts val="0"/>
              </a:spcAft>
              <a:buClr>
                <a:schemeClr val="accent2"/>
              </a:buClr>
              <a:buSzPts val="1400"/>
              <a:buNone/>
              <a:defRPr b="1">
                <a:solidFill>
                  <a:schemeClr val="accent2"/>
                </a:solidFill>
              </a:defRPr>
            </a:lvl5pPr>
            <a:lvl6pPr lvl="5">
              <a:spcBef>
                <a:spcPts val="1600"/>
              </a:spcBef>
              <a:spcAft>
                <a:spcPts val="0"/>
              </a:spcAft>
              <a:buClr>
                <a:schemeClr val="accent2"/>
              </a:buClr>
              <a:buSzPts val="1400"/>
              <a:buNone/>
              <a:defRPr b="1">
                <a:solidFill>
                  <a:schemeClr val="accent2"/>
                </a:solidFill>
              </a:defRPr>
            </a:lvl6pPr>
            <a:lvl7pPr lvl="6">
              <a:spcBef>
                <a:spcPts val="1600"/>
              </a:spcBef>
              <a:spcAft>
                <a:spcPts val="0"/>
              </a:spcAft>
              <a:buClr>
                <a:schemeClr val="accent2"/>
              </a:buClr>
              <a:buSzPts val="1400"/>
              <a:buNone/>
              <a:defRPr b="1">
                <a:solidFill>
                  <a:schemeClr val="accent2"/>
                </a:solidFill>
              </a:defRPr>
            </a:lvl7pPr>
            <a:lvl8pPr lvl="7">
              <a:spcBef>
                <a:spcPts val="1600"/>
              </a:spcBef>
              <a:spcAft>
                <a:spcPts val="0"/>
              </a:spcAft>
              <a:buClr>
                <a:schemeClr val="accent2"/>
              </a:buClr>
              <a:buSzPts val="1400"/>
              <a:buNone/>
              <a:defRPr b="1">
                <a:solidFill>
                  <a:schemeClr val="accent2"/>
                </a:solidFill>
              </a:defRPr>
            </a:lvl8pPr>
            <a:lvl9pPr lvl="8">
              <a:spcBef>
                <a:spcPts val="1600"/>
              </a:spcBef>
              <a:spcAft>
                <a:spcPts val="1600"/>
              </a:spcAft>
              <a:buClr>
                <a:schemeClr val="accent2"/>
              </a:buClr>
              <a:buSzPts val="1400"/>
              <a:buNone/>
              <a:defRPr b="1">
                <a:solidFill>
                  <a:schemeClr val="accent2"/>
                </a:solidFill>
              </a:defRPr>
            </a:lvl9pPr>
          </a:lstStyle>
          <a:p>
            <a:endParaRPr/>
          </a:p>
        </p:txBody>
      </p:sp>
      <p:sp>
        <p:nvSpPr>
          <p:cNvPr id="289" name="Google Shape;289;p29"/>
          <p:cNvSpPr txBox="1">
            <a:spLocks noGrp="1"/>
          </p:cNvSpPr>
          <p:nvPr>
            <p:ph type="subTitle" idx="2"/>
          </p:nvPr>
        </p:nvSpPr>
        <p:spPr>
          <a:xfrm>
            <a:off x="1092213" y="2816100"/>
            <a:ext cx="2765100" cy="4659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2"/>
              </a:buClr>
              <a:buSzPts val="1900"/>
              <a:buFont typeface="Oswald"/>
              <a:buNone/>
              <a:defRPr sz="1900" b="1">
                <a:solidFill>
                  <a:schemeClr val="accent2"/>
                </a:solidFill>
                <a:latin typeface="Oswald"/>
                <a:ea typeface="Oswald"/>
                <a:cs typeface="Oswald"/>
                <a:sym typeface="Oswald"/>
              </a:defRPr>
            </a:lvl1pPr>
            <a:lvl2pPr lvl="1" rtl="0">
              <a:spcBef>
                <a:spcPts val="1600"/>
              </a:spcBef>
              <a:spcAft>
                <a:spcPts val="0"/>
              </a:spcAft>
              <a:buClr>
                <a:schemeClr val="accent2"/>
              </a:buClr>
              <a:buSzPts val="1400"/>
              <a:buNone/>
              <a:defRPr b="1">
                <a:solidFill>
                  <a:schemeClr val="accent2"/>
                </a:solidFill>
              </a:defRPr>
            </a:lvl2pPr>
            <a:lvl3pPr lvl="2" rtl="0">
              <a:spcBef>
                <a:spcPts val="1600"/>
              </a:spcBef>
              <a:spcAft>
                <a:spcPts val="0"/>
              </a:spcAft>
              <a:buClr>
                <a:schemeClr val="accent2"/>
              </a:buClr>
              <a:buSzPts val="1400"/>
              <a:buNone/>
              <a:defRPr b="1">
                <a:solidFill>
                  <a:schemeClr val="accent2"/>
                </a:solidFill>
              </a:defRPr>
            </a:lvl3pPr>
            <a:lvl4pPr lvl="3" rtl="0">
              <a:spcBef>
                <a:spcPts val="1600"/>
              </a:spcBef>
              <a:spcAft>
                <a:spcPts val="0"/>
              </a:spcAft>
              <a:buClr>
                <a:schemeClr val="accent2"/>
              </a:buClr>
              <a:buSzPts val="1400"/>
              <a:buNone/>
              <a:defRPr b="1">
                <a:solidFill>
                  <a:schemeClr val="accent2"/>
                </a:solidFill>
              </a:defRPr>
            </a:lvl4pPr>
            <a:lvl5pPr lvl="4" rtl="0">
              <a:spcBef>
                <a:spcPts val="1600"/>
              </a:spcBef>
              <a:spcAft>
                <a:spcPts val="0"/>
              </a:spcAft>
              <a:buClr>
                <a:schemeClr val="accent2"/>
              </a:buClr>
              <a:buSzPts val="1400"/>
              <a:buNone/>
              <a:defRPr b="1">
                <a:solidFill>
                  <a:schemeClr val="accent2"/>
                </a:solidFill>
              </a:defRPr>
            </a:lvl5pPr>
            <a:lvl6pPr lvl="5" rtl="0">
              <a:spcBef>
                <a:spcPts val="1600"/>
              </a:spcBef>
              <a:spcAft>
                <a:spcPts val="0"/>
              </a:spcAft>
              <a:buClr>
                <a:schemeClr val="accent2"/>
              </a:buClr>
              <a:buSzPts val="1400"/>
              <a:buNone/>
              <a:defRPr b="1">
                <a:solidFill>
                  <a:schemeClr val="accent2"/>
                </a:solidFill>
              </a:defRPr>
            </a:lvl6pPr>
            <a:lvl7pPr lvl="6" rtl="0">
              <a:spcBef>
                <a:spcPts val="1600"/>
              </a:spcBef>
              <a:spcAft>
                <a:spcPts val="0"/>
              </a:spcAft>
              <a:buClr>
                <a:schemeClr val="accent2"/>
              </a:buClr>
              <a:buSzPts val="1400"/>
              <a:buNone/>
              <a:defRPr b="1">
                <a:solidFill>
                  <a:schemeClr val="accent2"/>
                </a:solidFill>
              </a:defRPr>
            </a:lvl7pPr>
            <a:lvl8pPr lvl="7" rtl="0">
              <a:spcBef>
                <a:spcPts val="1600"/>
              </a:spcBef>
              <a:spcAft>
                <a:spcPts val="0"/>
              </a:spcAft>
              <a:buClr>
                <a:schemeClr val="accent2"/>
              </a:buClr>
              <a:buSzPts val="1400"/>
              <a:buNone/>
              <a:defRPr b="1">
                <a:solidFill>
                  <a:schemeClr val="accent2"/>
                </a:solidFill>
              </a:defRPr>
            </a:lvl8pPr>
            <a:lvl9pPr lvl="8" rtl="0">
              <a:spcBef>
                <a:spcPts val="1600"/>
              </a:spcBef>
              <a:spcAft>
                <a:spcPts val="1600"/>
              </a:spcAft>
              <a:buClr>
                <a:schemeClr val="accent2"/>
              </a:buClr>
              <a:buSzPts val="1400"/>
              <a:buNone/>
              <a:defRPr b="1">
                <a:solidFill>
                  <a:schemeClr val="accent2"/>
                </a:solidFill>
              </a:defRPr>
            </a:lvl9pPr>
          </a:lstStyle>
          <a:p>
            <a:endParaRPr/>
          </a:p>
        </p:txBody>
      </p:sp>
      <p:sp>
        <p:nvSpPr>
          <p:cNvPr id="290" name="Google Shape;290;p29"/>
          <p:cNvSpPr txBox="1">
            <a:spLocks noGrp="1"/>
          </p:cNvSpPr>
          <p:nvPr>
            <p:ph type="subTitle" idx="3"/>
          </p:nvPr>
        </p:nvSpPr>
        <p:spPr>
          <a:xfrm>
            <a:off x="1092213" y="1902100"/>
            <a:ext cx="2765100" cy="8613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1"/>
              </a:buClr>
              <a:buSzPts val="1400"/>
              <a:buNone/>
              <a:defRPr>
                <a:solidFill>
                  <a:schemeClr val="accent1"/>
                </a:solidFill>
              </a:defRPr>
            </a:lvl1pPr>
            <a:lvl2pPr lvl="1">
              <a:spcBef>
                <a:spcPts val="1600"/>
              </a:spcBef>
              <a:spcAft>
                <a:spcPts val="0"/>
              </a:spcAft>
              <a:buClr>
                <a:schemeClr val="accent1"/>
              </a:buClr>
              <a:buSzPts val="1400"/>
              <a:buNone/>
              <a:defRPr>
                <a:solidFill>
                  <a:schemeClr val="accent1"/>
                </a:solidFill>
              </a:defRPr>
            </a:lvl2pPr>
            <a:lvl3pPr lvl="2">
              <a:spcBef>
                <a:spcPts val="1600"/>
              </a:spcBef>
              <a:spcAft>
                <a:spcPts val="0"/>
              </a:spcAft>
              <a:buClr>
                <a:schemeClr val="accent1"/>
              </a:buClr>
              <a:buSzPts val="1400"/>
              <a:buNone/>
              <a:defRPr>
                <a:solidFill>
                  <a:schemeClr val="accent1"/>
                </a:solidFill>
              </a:defRPr>
            </a:lvl3pPr>
            <a:lvl4pPr lvl="3">
              <a:spcBef>
                <a:spcPts val="1600"/>
              </a:spcBef>
              <a:spcAft>
                <a:spcPts val="0"/>
              </a:spcAft>
              <a:buClr>
                <a:schemeClr val="accent1"/>
              </a:buClr>
              <a:buSzPts val="1400"/>
              <a:buNone/>
              <a:defRPr>
                <a:solidFill>
                  <a:schemeClr val="accent1"/>
                </a:solidFill>
              </a:defRPr>
            </a:lvl4pPr>
            <a:lvl5pPr lvl="4">
              <a:spcBef>
                <a:spcPts val="1600"/>
              </a:spcBef>
              <a:spcAft>
                <a:spcPts val="0"/>
              </a:spcAft>
              <a:buClr>
                <a:schemeClr val="accent1"/>
              </a:buClr>
              <a:buSzPts val="1400"/>
              <a:buNone/>
              <a:defRPr>
                <a:solidFill>
                  <a:schemeClr val="accent1"/>
                </a:solidFill>
              </a:defRPr>
            </a:lvl5pPr>
            <a:lvl6pPr lvl="5">
              <a:spcBef>
                <a:spcPts val="1600"/>
              </a:spcBef>
              <a:spcAft>
                <a:spcPts val="0"/>
              </a:spcAft>
              <a:buClr>
                <a:schemeClr val="accent1"/>
              </a:buClr>
              <a:buSzPts val="1400"/>
              <a:buNone/>
              <a:defRPr>
                <a:solidFill>
                  <a:schemeClr val="accent1"/>
                </a:solidFill>
              </a:defRPr>
            </a:lvl6pPr>
            <a:lvl7pPr lvl="6">
              <a:spcBef>
                <a:spcPts val="1600"/>
              </a:spcBef>
              <a:spcAft>
                <a:spcPts val="0"/>
              </a:spcAft>
              <a:buClr>
                <a:schemeClr val="accent1"/>
              </a:buClr>
              <a:buSzPts val="1400"/>
              <a:buNone/>
              <a:defRPr>
                <a:solidFill>
                  <a:schemeClr val="accent1"/>
                </a:solidFill>
              </a:defRPr>
            </a:lvl7pPr>
            <a:lvl8pPr lvl="7">
              <a:spcBef>
                <a:spcPts val="1600"/>
              </a:spcBef>
              <a:spcAft>
                <a:spcPts val="0"/>
              </a:spcAft>
              <a:buClr>
                <a:schemeClr val="accent1"/>
              </a:buClr>
              <a:buSzPts val="1400"/>
              <a:buNone/>
              <a:defRPr>
                <a:solidFill>
                  <a:schemeClr val="accent1"/>
                </a:solidFill>
              </a:defRPr>
            </a:lvl8pPr>
            <a:lvl9pPr lvl="8">
              <a:spcBef>
                <a:spcPts val="1600"/>
              </a:spcBef>
              <a:spcAft>
                <a:spcPts val="1600"/>
              </a:spcAft>
              <a:buClr>
                <a:schemeClr val="accent1"/>
              </a:buClr>
              <a:buSzPts val="1400"/>
              <a:buNone/>
              <a:defRPr>
                <a:solidFill>
                  <a:schemeClr val="accent1"/>
                </a:solidFill>
              </a:defRPr>
            </a:lvl9pPr>
          </a:lstStyle>
          <a:p>
            <a:endParaRPr/>
          </a:p>
        </p:txBody>
      </p:sp>
      <p:sp>
        <p:nvSpPr>
          <p:cNvPr id="291" name="Google Shape;291;p29"/>
          <p:cNvSpPr txBox="1">
            <a:spLocks noGrp="1"/>
          </p:cNvSpPr>
          <p:nvPr>
            <p:ph type="subTitle" idx="4"/>
          </p:nvPr>
        </p:nvSpPr>
        <p:spPr>
          <a:xfrm>
            <a:off x="1092213" y="3245950"/>
            <a:ext cx="2765100" cy="8613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1400"/>
              <a:buNone/>
              <a:defRPr>
                <a:solidFill>
                  <a:schemeClr val="accent1"/>
                </a:solidFill>
              </a:defRPr>
            </a:lvl1pPr>
            <a:lvl2pPr lvl="1" rtl="0">
              <a:spcBef>
                <a:spcPts val="1600"/>
              </a:spcBef>
              <a:spcAft>
                <a:spcPts val="0"/>
              </a:spcAft>
              <a:buClr>
                <a:schemeClr val="accent1"/>
              </a:buClr>
              <a:buSzPts val="1400"/>
              <a:buNone/>
              <a:defRPr>
                <a:solidFill>
                  <a:schemeClr val="accent1"/>
                </a:solidFill>
              </a:defRPr>
            </a:lvl2pPr>
            <a:lvl3pPr lvl="2" rtl="0">
              <a:spcBef>
                <a:spcPts val="1600"/>
              </a:spcBef>
              <a:spcAft>
                <a:spcPts val="0"/>
              </a:spcAft>
              <a:buClr>
                <a:schemeClr val="accent1"/>
              </a:buClr>
              <a:buSzPts val="1400"/>
              <a:buNone/>
              <a:defRPr>
                <a:solidFill>
                  <a:schemeClr val="accent1"/>
                </a:solidFill>
              </a:defRPr>
            </a:lvl3pPr>
            <a:lvl4pPr lvl="3" rtl="0">
              <a:spcBef>
                <a:spcPts val="1600"/>
              </a:spcBef>
              <a:spcAft>
                <a:spcPts val="0"/>
              </a:spcAft>
              <a:buClr>
                <a:schemeClr val="accent1"/>
              </a:buClr>
              <a:buSzPts val="1400"/>
              <a:buNone/>
              <a:defRPr>
                <a:solidFill>
                  <a:schemeClr val="accent1"/>
                </a:solidFill>
              </a:defRPr>
            </a:lvl4pPr>
            <a:lvl5pPr lvl="4" rtl="0">
              <a:spcBef>
                <a:spcPts val="1600"/>
              </a:spcBef>
              <a:spcAft>
                <a:spcPts val="0"/>
              </a:spcAft>
              <a:buClr>
                <a:schemeClr val="accent1"/>
              </a:buClr>
              <a:buSzPts val="1400"/>
              <a:buNone/>
              <a:defRPr>
                <a:solidFill>
                  <a:schemeClr val="accent1"/>
                </a:solidFill>
              </a:defRPr>
            </a:lvl5pPr>
            <a:lvl6pPr lvl="5" rtl="0">
              <a:spcBef>
                <a:spcPts val="1600"/>
              </a:spcBef>
              <a:spcAft>
                <a:spcPts val="0"/>
              </a:spcAft>
              <a:buClr>
                <a:schemeClr val="accent1"/>
              </a:buClr>
              <a:buSzPts val="1400"/>
              <a:buNone/>
              <a:defRPr>
                <a:solidFill>
                  <a:schemeClr val="accent1"/>
                </a:solidFill>
              </a:defRPr>
            </a:lvl6pPr>
            <a:lvl7pPr lvl="6" rtl="0">
              <a:spcBef>
                <a:spcPts val="1600"/>
              </a:spcBef>
              <a:spcAft>
                <a:spcPts val="0"/>
              </a:spcAft>
              <a:buClr>
                <a:schemeClr val="accent1"/>
              </a:buClr>
              <a:buSzPts val="1400"/>
              <a:buNone/>
              <a:defRPr>
                <a:solidFill>
                  <a:schemeClr val="accent1"/>
                </a:solidFill>
              </a:defRPr>
            </a:lvl7pPr>
            <a:lvl8pPr lvl="7" rtl="0">
              <a:spcBef>
                <a:spcPts val="1600"/>
              </a:spcBef>
              <a:spcAft>
                <a:spcPts val="0"/>
              </a:spcAft>
              <a:buClr>
                <a:schemeClr val="accent1"/>
              </a:buClr>
              <a:buSzPts val="1400"/>
              <a:buNone/>
              <a:defRPr>
                <a:solidFill>
                  <a:schemeClr val="accent1"/>
                </a:solidFill>
              </a:defRPr>
            </a:lvl8pPr>
            <a:lvl9pPr lvl="8" rtl="0">
              <a:spcBef>
                <a:spcPts val="1600"/>
              </a:spcBef>
              <a:spcAft>
                <a:spcPts val="1600"/>
              </a:spcAft>
              <a:buClr>
                <a:schemeClr val="accent1"/>
              </a:buClr>
              <a:buSzPts val="1400"/>
              <a:buNone/>
              <a:defRPr>
                <a:solidFill>
                  <a:schemeClr val="accent1"/>
                </a:solidFill>
              </a:defRPr>
            </a:lvl9pPr>
          </a:lstStyle>
          <a:p>
            <a:endParaRPr/>
          </a:p>
        </p:txBody>
      </p:sp>
      <p:sp>
        <p:nvSpPr>
          <p:cNvPr id="292" name="Google Shape;292;p29"/>
          <p:cNvSpPr/>
          <p:nvPr/>
        </p:nvSpPr>
        <p:spPr>
          <a:xfrm rot="5400000">
            <a:off x="7508175" y="4028375"/>
            <a:ext cx="1942200" cy="19422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29"/>
          <p:cNvSpPr/>
          <p:nvPr/>
        </p:nvSpPr>
        <p:spPr>
          <a:xfrm rot="5400000">
            <a:off x="7144865" y="4140375"/>
            <a:ext cx="363300" cy="363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29"/>
          <p:cNvSpPr/>
          <p:nvPr/>
        </p:nvSpPr>
        <p:spPr>
          <a:xfrm rot="5400000" flipH="1">
            <a:off x="6545750" y="4588488"/>
            <a:ext cx="822000" cy="822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29"/>
          <p:cNvSpPr/>
          <p:nvPr/>
        </p:nvSpPr>
        <p:spPr>
          <a:xfrm flipH="1">
            <a:off x="1506150" y="-351862"/>
            <a:ext cx="822000" cy="8220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29"/>
          <p:cNvSpPr/>
          <p:nvPr/>
        </p:nvSpPr>
        <p:spPr>
          <a:xfrm flipH="1">
            <a:off x="-673425" y="-911962"/>
            <a:ext cx="1942200" cy="19422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29"/>
          <p:cNvSpPr/>
          <p:nvPr/>
        </p:nvSpPr>
        <p:spPr>
          <a:xfrm rot="5400000">
            <a:off x="1311090" y="514775"/>
            <a:ext cx="363300" cy="3633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Device mockup">
  <p:cSld name="CUSTOM_14">
    <p:spTree>
      <p:nvGrpSpPr>
        <p:cNvPr id="1" name="Shape 319"/>
        <p:cNvGrpSpPr/>
        <p:nvPr/>
      </p:nvGrpSpPr>
      <p:grpSpPr>
        <a:xfrm>
          <a:off x="0" y="0"/>
          <a:ext cx="0" cy="0"/>
          <a:chOff x="0" y="0"/>
          <a:chExt cx="0" cy="0"/>
        </a:xfrm>
      </p:grpSpPr>
      <p:sp>
        <p:nvSpPr>
          <p:cNvPr id="320" name="Google Shape;320;p32"/>
          <p:cNvSpPr txBox="1">
            <a:spLocks noGrp="1"/>
          </p:cNvSpPr>
          <p:nvPr>
            <p:ph type="title"/>
          </p:nvPr>
        </p:nvSpPr>
        <p:spPr>
          <a:xfrm>
            <a:off x="946150" y="1901952"/>
            <a:ext cx="2858700" cy="5898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atin typeface="Roboto"/>
                <a:ea typeface="Roboto"/>
                <a:cs typeface="Roboto"/>
                <a:sym typeface="Roboto"/>
              </a:defRPr>
            </a:lvl2pPr>
            <a:lvl3pPr lvl="2">
              <a:spcBef>
                <a:spcPts val="0"/>
              </a:spcBef>
              <a:spcAft>
                <a:spcPts val="0"/>
              </a:spcAft>
              <a:buSzPts val="3000"/>
              <a:buNone/>
              <a:defRPr>
                <a:latin typeface="Roboto"/>
                <a:ea typeface="Roboto"/>
                <a:cs typeface="Roboto"/>
                <a:sym typeface="Roboto"/>
              </a:defRPr>
            </a:lvl3pPr>
            <a:lvl4pPr lvl="3">
              <a:spcBef>
                <a:spcPts val="0"/>
              </a:spcBef>
              <a:spcAft>
                <a:spcPts val="0"/>
              </a:spcAft>
              <a:buSzPts val="3000"/>
              <a:buNone/>
              <a:defRPr>
                <a:latin typeface="Roboto"/>
                <a:ea typeface="Roboto"/>
                <a:cs typeface="Roboto"/>
                <a:sym typeface="Roboto"/>
              </a:defRPr>
            </a:lvl4pPr>
            <a:lvl5pPr lvl="4">
              <a:spcBef>
                <a:spcPts val="0"/>
              </a:spcBef>
              <a:spcAft>
                <a:spcPts val="0"/>
              </a:spcAft>
              <a:buSzPts val="3000"/>
              <a:buNone/>
              <a:defRPr>
                <a:latin typeface="Roboto"/>
                <a:ea typeface="Roboto"/>
                <a:cs typeface="Roboto"/>
                <a:sym typeface="Roboto"/>
              </a:defRPr>
            </a:lvl5pPr>
            <a:lvl6pPr lvl="5">
              <a:spcBef>
                <a:spcPts val="0"/>
              </a:spcBef>
              <a:spcAft>
                <a:spcPts val="0"/>
              </a:spcAft>
              <a:buSzPts val="3000"/>
              <a:buNone/>
              <a:defRPr>
                <a:latin typeface="Roboto"/>
                <a:ea typeface="Roboto"/>
                <a:cs typeface="Roboto"/>
                <a:sym typeface="Roboto"/>
              </a:defRPr>
            </a:lvl6pPr>
            <a:lvl7pPr lvl="6">
              <a:spcBef>
                <a:spcPts val="0"/>
              </a:spcBef>
              <a:spcAft>
                <a:spcPts val="0"/>
              </a:spcAft>
              <a:buSzPts val="3000"/>
              <a:buNone/>
              <a:defRPr>
                <a:latin typeface="Roboto"/>
                <a:ea typeface="Roboto"/>
                <a:cs typeface="Roboto"/>
                <a:sym typeface="Roboto"/>
              </a:defRPr>
            </a:lvl7pPr>
            <a:lvl8pPr lvl="7">
              <a:spcBef>
                <a:spcPts val="0"/>
              </a:spcBef>
              <a:spcAft>
                <a:spcPts val="0"/>
              </a:spcAft>
              <a:buSzPts val="3000"/>
              <a:buNone/>
              <a:defRPr>
                <a:latin typeface="Roboto"/>
                <a:ea typeface="Roboto"/>
                <a:cs typeface="Roboto"/>
                <a:sym typeface="Roboto"/>
              </a:defRPr>
            </a:lvl8pPr>
            <a:lvl9pPr lvl="8">
              <a:spcBef>
                <a:spcPts val="0"/>
              </a:spcBef>
              <a:spcAft>
                <a:spcPts val="0"/>
              </a:spcAft>
              <a:buSzPts val="3000"/>
              <a:buNone/>
              <a:defRPr>
                <a:latin typeface="Roboto"/>
                <a:ea typeface="Roboto"/>
                <a:cs typeface="Roboto"/>
                <a:sym typeface="Roboto"/>
              </a:defRPr>
            </a:lvl9pPr>
          </a:lstStyle>
          <a:p>
            <a:endParaRPr/>
          </a:p>
        </p:txBody>
      </p:sp>
      <p:sp>
        <p:nvSpPr>
          <p:cNvPr id="321" name="Google Shape;321;p32"/>
          <p:cNvSpPr/>
          <p:nvPr/>
        </p:nvSpPr>
        <p:spPr>
          <a:xfrm>
            <a:off x="2314225" y="4159799"/>
            <a:ext cx="2121000" cy="212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32"/>
          <p:cNvSpPr/>
          <p:nvPr/>
        </p:nvSpPr>
        <p:spPr>
          <a:xfrm>
            <a:off x="2396925" y="-775612"/>
            <a:ext cx="822000" cy="822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32"/>
          <p:cNvSpPr/>
          <p:nvPr/>
        </p:nvSpPr>
        <p:spPr>
          <a:xfrm>
            <a:off x="-165800" y="-1141087"/>
            <a:ext cx="1942200" cy="19422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32"/>
          <p:cNvSpPr/>
          <p:nvPr/>
        </p:nvSpPr>
        <p:spPr>
          <a:xfrm>
            <a:off x="235050" y="862848"/>
            <a:ext cx="363300" cy="3633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32"/>
          <p:cNvSpPr/>
          <p:nvPr/>
        </p:nvSpPr>
        <p:spPr>
          <a:xfrm>
            <a:off x="1900313" y="132388"/>
            <a:ext cx="822000" cy="8220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32"/>
          <p:cNvSpPr/>
          <p:nvPr/>
        </p:nvSpPr>
        <p:spPr>
          <a:xfrm>
            <a:off x="1447450" y="661673"/>
            <a:ext cx="363300" cy="3633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32"/>
          <p:cNvSpPr/>
          <p:nvPr/>
        </p:nvSpPr>
        <p:spPr>
          <a:xfrm>
            <a:off x="1373075" y="4886373"/>
            <a:ext cx="363300" cy="3633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328" name="Google Shape;328;p32"/>
          <p:cNvSpPr/>
          <p:nvPr/>
        </p:nvSpPr>
        <p:spPr>
          <a:xfrm>
            <a:off x="1447450" y="4030188"/>
            <a:ext cx="822000" cy="8220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32"/>
          <p:cNvSpPr/>
          <p:nvPr/>
        </p:nvSpPr>
        <p:spPr>
          <a:xfrm>
            <a:off x="1969813" y="-187301"/>
            <a:ext cx="233700" cy="2337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330" name="Google Shape;330;p32"/>
          <p:cNvSpPr/>
          <p:nvPr/>
        </p:nvSpPr>
        <p:spPr>
          <a:xfrm>
            <a:off x="1969813" y="4951174"/>
            <a:ext cx="233700" cy="233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331" name="Google Shape;331;p32"/>
          <p:cNvSpPr/>
          <p:nvPr/>
        </p:nvSpPr>
        <p:spPr>
          <a:xfrm>
            <a:off x="2451575" y="4030199"/>
            <a:ext cx="233700" cy="2337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332" name="Google Shape;332;p32"/>
          <p:cNvSpPr txBox="1">
            <a:spLocks noGrp="1"/>
          </p:cNvSpPr>
          <p:nvPr>
            <p:ph type="subTitle" idx="1"/>
          </p:nvPr>
        </p:nvSpPr>
        <p:spPr>
          <a:xfrm>
            <a:off x="946150" y="2525027"/>
            <a:ext cx="2858700" cy="11067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6"/>
              </a:buClr>
              <a:buSzPts val="1400"/>
              <a:buNone/>
              <a:defRPr>
                <a:solidFill>
                  <a:schemeClr val="accent1"/>
                </a:solidFill>
              </a:defRPr>
            </a:lvl1pPr>
            <a:lvl2pPr lvl="1">
              <a:spcBef>
                <a:spcPts val="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6"/>
        <p:cNvGrpSpPr/>
        <p:nvPr/>
      </p:nvGrpSpPr>
      <p:grpSpPr>
        <a:xfrm>
          <a:off x="0" y="0"/>
          <a:ext cx="0" cy="0"/>
          <a:chOff x="0" y="0"/>
          <a:chExt cx="0" cy="0"/>
        </a:xfrm>
      </p:grpSpPr>
      <p:sp>
        <p:nvSpPr>
          <p:cNvPr id="37" name="Google Shape;37;p4"/>
          <p:cNvSpPr txBox="1">
            <a:spLocks noGrp="1"/>
          </p:cNvSpPr>
          <p:nvPr>
            <p:ph type="title"/>
          </p:nvPr>
        </p:nvSpPr>
        <p:spPr>
          <a:xfrm>
            <a:off x="713225" y="448056"/>
            <a:ext cx="7699500" cy="5727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2"/>
              </a:buClr>
              <a:buSzPts val="3000"/>
              <a:buNone/>
              <a:defRPr/>
            </a:lvl1pPr>
            <a:lvl2pPr lvl="1">
              <a:spcBef>
                <a:spcPts val="0"/>
              </a:spcBef>
              <a:spcAft>
                <a:spcPts val="0"/>
              </a:spcAft>
              <a:buClr>
                <a:schemeClr val="accent2"/>
              </a:buClr>
              <a:buSzPts val="3000"/>
              <a:buNone/>
              <a:defRPr>
                <a:solidFill>
                  <a:schemeClr val="accent2"/>
                </a:solidFill>
              </a:defRPr>
            </a:lvl2pPr>
            <a:lvl3pPr lvl="2">
              <a:spcBef>
                <a:spcPts val="0"/>
              </a:spcBef>
              <a:spcAft>
                <a:spcPts val="0"/>
              </a:spcAft>
              <a:buClr>
                <a:schemeClr val="accent2"/>
              </a:buClr>
              <a:buSzPts val="3000"/>
              <a:buNone/>
              <a:defRPr>
                <a:solidFill>
                  <a:schemeClr val="accent2"/>
                </a:solidFill>
              </a:defRPr>
            </a:lvl3pPr>
            <a:lvl4pPr lvl="3">
              <a:spcBef>
                <a:spcPts val="0"/>
              </a:spcBef>
              <a:spcAft>
                <a:spcPts val="0"/>
              </a:spcAft>
              <a:buClr>
                <a:schemeClr val="accent2"/>
              </a:buClr>
              <a:buSzPts val="3000"/>
              <a:buNone/>
              <a:defRPr>
                <a:solidFill>
                  <a:schemeClr val="accent2"/>
                </a:solidFill>
              </a:defRPr>
            </a:lvl4pPr>
            <a:lvl5pPr lvl="4">
              <a:spcBef>
                <a:spcPts val="0"/>
              </a:spcBef>
              <a:spcAft>
                <a:spcPts val="0"/>
              </a:spcAft>
              <a:buClr>
                <a:schemeClr val="accent2"/>
              </a:buClr>
              <a:buSzPts val="3000"/>
              <a:buNone/>
              <a:defRPr>
                <a:solidFill>
                  <a:schemeClr val="accent2"/>
                </a:solidFill>
              </a:defRPr>
            </a:lvl5pPr>
            <a:lvl6pPr lvl="5">
              <a:spcBef>
                <a:spcPts val="0"/>
              </a:spcBef>
              <a:spcAft>
                <a:spcPts val="0"/>
              </a:spcAft>
              <a:buClr>
                <a:schemeClr val="accent2"/>
              </a:buClr>
              <a:buSzPts val="3000"/>
              <a:buNone/>
              <a:defRPr>
                <a:solidFill>
                  <a:schemeClr val="accent2"/>
                </a:solidFill>
              </a:defRPr>
            </a:lvl6pPr>
            <a:lvl7pPr lvl="6">
              <a:spcBef>
                <a:spcPts val="0"/>
              </a:spcBef>
              <a:spcAft>
                <a:spcPts val="0"/>
              </a:spcAft>
              <a:buClr>
                <a:schemeClr val="accent2"/>
              </a:buClr>
              <a:buSzPts val="3000"/>
              <a:buNone/>
              <a:defRPr>
                <a:solidFill>
                  <a:schemeClr val="accent2"/>
                </a:solidFill>
              </a:defRPr>
            </a:lvl7pPr>
            <a:lvl8pPr lvl="7">
              <a:spcBef>
                <a:spcPts val="0"/>
              </a:spcBef>
              <a:spcAft>
                <a:spcPts val="0"/>
              </a:spcAft>
              <a:buClr>
                <a:schemeClr val="accent2"/>
              </a:buClr>
              <a:buSzPts val="3000"/>
              <a:buNone/>
              <a:defRPr>
                <a:solidFill>
                  <a:schemeClr val="accent2"/>
                </a:solidFill>
              </a:defRPr>
            </a:lvl8pPr>
            <a:lvl9pPr lvl="8">
              <a:spcBef>
                <a:spcPts val="0"/>
              </a:spcBef>
              <a:spcAft>
                <a:spcPts val="0"/>
              </a:spcAft>
              <a:buClr>
                <a:schemeClr val="accent2"/>
              </a:buClr>
              <a:buSzPts val="3000"/>
              <a:buNone/>
              <a:defRPr>
                <a:solidFill>
                  <a:schemeClr val="accent2"/>
                </a:solidFill>
              </a:defRPr>
            </a:lvl9pPr>
          </a:lstStyle>
          <a:p>
            <a:endParaRPr/>
          </a:p>
        </p:txBody>
      </p:sp>
      <p:sp>
        <p:nvSpPr>
          <p:cNvPr id="38" name="Google Shape;38;p4"/>
          <p:cNvSpPr txBox="1">
            <a:spLocks noGrp="1"/>
          </p:cNvSpPr>
          <p:nvPr>
            <p:ph type="body" idx="1"/>
          </p:nvPr>
        </p:nvSpPr>
        <p:spPr>
          <a:xfrm>
            <a:off x="713225" y="1098425"/>
            <a:ext cx="7699500" cy="41850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Clr>
                <a:srgbClr val="E06666"/>
              </a:buClr>
              <a:buSzPts val="1100"/>
              <a:buAutoNum type="arabicPeriod"/>
              <a:defRPr sz="1100"/>
            </a:lvl1pPr>
            <a:lvl2pPr marL="914400" lvl="1" indent="-298450">
              <a:spcBef>
                <a:spcPts val="0"/>
              </a:spcBef>
              <a:spcAft>
                <a:spcPts val="0"/>
              </a:spcAft>
              <a:buClr>
                <a:srgbClr val="0046C1"/>
              </a:buClr>
              <a:buSzPts val="1100"/>
              <a:buAutoNum type="alphaLcPeriod"/>
              <a:defRPr/>
            </a:lvl2pPr>
            <a:lvl3pPr marL="1371600" lvl="2" indent="-298450">
              <a:spcBef>
                <a:spcPts val="1600"/>
              </a:spcBef>
              <a:spcAft>
                <a:spcPts val="0"/>
              </a:spcAft>
              <a:buClr>
                <a:srgbClr val="0046C1"/>
              </a:buClr>
              <a:buSzPts val="1100"/>
              <a:buAutoNum type="romanLcPeriod"/>
              <a:defRPr/>
            </a:lvl3pPr>
            <a:lvl4pPr marL="1828800" lvl="3" indent="-298450">
              <a:spcBef>
                <a:spcPts val="1600"/>
              </a:spcBef>
              <a:spcAft>
                <a:spcPts val="0"/>
              </a:spcAft>
              <a:buClr>
                <a:srgbClr val="0046C1"/>
              </a:buClr>
              <a:buSzPts val="1100"/>
              <a:buAutoNum type="arabicPeriod"/>
              <a:defRPr/>
            </a:lvl4pPr>
            <a:lvl5pPr marL="2286000" lvl="4" indent="-298450">
              <a:spcBef>
                <a:spcPts val="1600"/>
              </a:spcBef>
              <a:spcAft>
                <a:spcPts val="0"/>
              </a:spcAft>
              <a:buClr>
                <a:srgbClr val="0046C1"/>
              </a:buClr>
              <a:buSzPts val="1100"/>
              <a:buAutoNum type="alphaLcPeriod"/>
              <a:defRPr/>
            </a:lvl5pPr>
            <a:lvl6pPr marL="2743200" lvl="5" indent="-298450">
              <a:spcBef>
                <a:spcPts val="1600"/>
              </a:spcBef>
              <a:spcAft>
                <a:spcPts val="0"/>
              </a:spcAft>
              <a:buClr>
                <a:srgbClr val="0046C1"/>
              </a:buClr>
              <a:buSzPts val="1100"/>
              <a:buAutoNum type="romanLcPeriod"/>
              <a:defRPr/>
            </a:lvl6pPr>
            <a:lvl7pPr marL="3200400" lvl="6" indent="-298450">
              <a:spcBef>
                <a:spcPts val="1600"/>
              </a:spcBef>
              <a:spcAft>
                <a:spcPts val="0"/>
              </a:spcAft>
              <a:buClr>
                <a:srgbClr val="0046C1"/>
              </a:buClr>
              <a:buSzPts val="1100"/>
              <a:buAutoNum type="arabicPeriod"/>
              <a:defRPr/>
            </a:lvl7pPr>
            <a:lvl8pPr marL="3657600" lvl="7" indent="-298450">
              <a:spcBef>
                <a:spcPts val="1600"/>
              </a:spcBef>
              <a:spcAft>
                <a:spcPts val="0"/>
              </a:spcAft>
              <a:buClr>
                <a:srgbClr val="0046C1"/>
              </a:buClr>
              <a:buSzPts val="1100"/>
              <a:buAutoNum type="alphaLcPeriod"/>
              <a:defRPr/>
            </a:lvl8pPr>
            <a:lvl9pPr marL="4114800" lvl="8" indent="-298450">
              <a:spcBef>
                <a:spcPts val="1600"/>
              </a:spcBef>
              <a:spcAft>
                <a:spcPts val="1600"/>
              </a:spcAft>
              <a:buClr>
                <a:srgbClr val="0046C1"/>
              </a:buClr>
              <a:buSzPts val="1100"/>
              <a:buAutoNum type="romanLcPeriod"/>
              <a:defRPr/>
            </a:lvl9pPr>
          </a:lstStyle>
          <a:p>
            <a:endParaRPr/>
          </a:p>
        </p:txBody>
      </p:sp>
      <p:sp>
        <p:nvSpPr>
          <p:cNvPr id="39" name="Google Shape;39;p4"/>
          <p:cNvSpPr/>
          <p:nvPr/>
        </p:nvSpPr>
        <p:spPr>
          <a:xfrm>
            <a:off x="8498375" y="-194112"/>
            <a:ext cx="822000" cy="8220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4"/>
          <p:cNvSpPr/>
          <p:nvPr/>
        </p:nvSpPr>
        <p:spPr>
          <a:xfrm>
            <a:off x="8645100" y="4063863"/>
            <a:ext cx="436200" cy="436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4"/>
          <p:cNvSpPr/>
          <p:nvPr/>
        </p:nvSpPr>
        <p:spPr>
          <a:xfrm>
            <a:off x="8061150" y="4599413"/>
            <a:ext cx="822000" cy="822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4"/>
          <p:cNvSpPr/>
          <p:nvPr/>
        </p:nvSpPr>
        <p:spPr>
          <a:xfrm>
            <a:off x="-337775" y="3366413"/>
            <a:ext cx="822000" cy="8220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Device mockup 1">
  <p:cSld name="CUSTOM_19">
    <p:spTree>
      <p:nvGrpSpPr>
        <p:cNvPr id="1" name="Shape 333"/>
        <p:cNvGrpSpPr/>
        <p:nvPr/>
      </p:nvGrpSpPr>
      <p:grpSpPr>
        <a:xfrm>
          <a:off x="0" y="0"/>
          <a:ext cx="0" cy="0"/>
          <a:chOff x="0" y="0"/>
          <a:chExt cx="0" cy="0"/>
        </a:xfrm>
      </p:grpSpPr>
      <p:sp>
        <p:nvSpPr>
          <p:cNvPr id="334" name="Google Shape;334;p33"/>
          <p:cNvSpPr/>
          <p:nvPr/>
        </p:nvSpPr>
        <p:spPr>
          <a:xfrm flipH="1">
            <a:off x="5847125" y="-440962"/>
            <a:ext cx="822000" cy="822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33"/>
          <p:cNvSpPr/>
          <p:nvPr/>
        </p:nvSpPr>
        <p:spPr>
          <a:xfrm flipH="1">
            <a:off x="7289650" y="-806437"/>
            <a:ext cx="1942200" cy="19422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33"/>
          <p:cNvSpPr/>
          <p:nvPr/>
        </p:nvSpPr>
        <p:spPr>
          <a:xfrm flipH="1">
            <a:off x="8467700" y="1197498"/>
            <a:ext cx="363300" cy="3633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3"/>
          <p:cNvSpPr/>
          <p:nvPr/>
        </p:nvSpPr>
        <p:spPr>
          <a:xfrm flipH="1">
            <a:off x="6343738" y="467038"/>
            <a:ext cx="822000" cy="8220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33"/>
          <p:cNvSpPr/>
          <p:nvPr/>
        </p:nvSpPr>
        <p:spPr>
          <a:xfrm flipH="1">
            <a:off x="7255300" y="996323"/>
            <a:ext cx="363300" cy="3633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33"/>
          <p:cNvSpPr/>
          <p:nvPr/>
        </p:nvSpPr>
        <p:spPr>
          <a:xfrm flipH="1">
            <a:off x="6932025" y="111624"/>
            <a:ext cx="233700" cy="2337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340" name="Google Shape;340;p33"/>
          <p:cNvSpPr/>
          <p:nvPr/>
        </p:nvSpPr>
        <p:spPr>
          <a:xfrm flipH="1">
            <a:off x="3869850" y="3892049"/>
            <a:ext cx="2121000" cy="212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33"/>
          <p:cNvSpPr/>
          <p:nvPr/>
        </p:nvSpPr>
        <p:spPr>
          <a:xfrm flipH="1">
            <a:off x="6568725" y="4659073"/>
            <a:ext cx="363300" cy="3633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342" name="Google Shape;342;p33"/>
          <p:cNvSpPr/>
          <p:nvPr/>
        </p:nvSpPr>
        <p:spPr>
          <a:xfrm flipH="1">
            <a:off x="6035625" y="3762438"/>
            <a:ext cx="822000" cy="8220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33"/>
          <p:cNvSpPr/>
          <p:nvPr/>
        </p:nvSpPr>
        <p:spPr>
          <a:xfrm flipH="1">
            <a:off x="6162938" y="4748224"/>
            <a:ext cx="233700" cy="233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344" name="Google Shape;344;p33"/>
          <p:cNvSpPr/>
          <p:nvPr/>
        </p:nvSpPr>
        <p:spPr>
          <a:xfrm flipH="1">
            <a:off x="5619800" y="3762449"/>
            <a:ext cx="233700" cy="2337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345" name="Google Shape;345;p33"/>
          <p:cNvSpPr txBox="1">
            <a:spLocks noGrp="1"/>
          </p:cNvSpPr>
          <p:nvPr>
            <p:ph type="subTitle" idx="1"/>
          </p:nvPr>
        </p:nvSpPr>
        <p:spPr>
          <a:xfrm>
            <a:off x="5339150" y="2531938"/>
            <a:ext cx="2858700" cy="9654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accent6"/>
              </a:buClr>
              <a:buSzPts val="1400"/>
              <a:buNone/>
              <a:defRPr>
                <a:solidFill>
                  <a:schemeClr val="accent1"/>
                </a:solidFill>
              </a:defRPr>
            </a:lvl1pPr>
            <a:lvl2pPr lvl="1" algn="r" rtl="0">
              <a:spcBef>
                <a:spcPts val="0"/>
              </a:spcBef>
              <a:spcAft>
                <a:spcPts val="0"/>
              </a:spcAft>
              <a:buSzPts val="1400"/>
              <a:buNone/>
              <a:defRPr/>
            </a:lvl2pPr>
            <a:lvl3pPr lvl="2" algn="r" rtl="0">
              <a:spcBef>
                <a:spcPts val="1600"/>
              </a:spcBef>
              <a:spcAft>
                <a:spcPts val="0"/>
              </a:spcAft>
              <a:buSzPts val="1400"/>
              <a:buNone/>
              <a:defRPr/>
            </a:lvl3pPr>
            <a:lvl4pPr lvl="3" algn="r" rtl="0">
              <a:spcBef>
                <a:spcPts val="1600"/>
              </a:spcBef>
              <a:spcAft>
                <a:spcPts val="0"/>
              </a:spcAft>
              <a:buSzPts val="1400"/>
              <a:buNone/>
              <a:defRPr/>
            </a:lvl4pPr>
            <a:lvl5pPr lvl="4" algn="r" rtl="0">
              <a:spcBef>
                <a:spcPts val="1600"/>
              </a:spcBef>
              <a:spcAft>
                <a:spcPts val="0"/>
              </a:spcAft>
              <a:buSzPts val="1400"/>
              <a:buNone/>
              <a:defRPr/>
            </a:lvl5pPr>
            <a:lvl6pPr lvl="5" algn="r" rtl="0">
              <a:spcBef>
                <a:spcPts val="1600"/>
              </a:spcBef>
              <a:spcAft>
                <a:spcPts val="0"/>
              </a:spcAft>
              <a:buSzPts val="1400"/>
              <a:buNone/>
              <a:defRPr/>
            </a:lvl6pPr>
            <a:lvl7pPr lvl="6" algn="r" rtl="0">
              <a:spcBef>
                <a:spcPts val="1600"/>
              </a:spcBef>
              <a:spcAft>
                <a:spcPts val="0"/>
              </a:spcAft>
              <a:buSzPts val="1400"/>
              <a:buNone/>
              <a:defRPr/>
            </a:lvl7pPr>
            <a:lvl8pPr lvl="7" algn="r" rtl="0">
              <a:spcBef>
                <a:spcPts val="1600"/>
              </a:spcBef>
              <a:spcAft>
                <a:spcPts val="0"/>
              </a:spcAft>
              <a:buSzPts val="1400"/>
              <a:buNone/>
              <a:defRPr/>
            </a:lvl8pPr>
            <a:lvl9pPr lvl="8" algn="r" rtl="0">
              <a:spcBef>
                <a:spcPts val="1600"/>
              </a:spcBef>
              <a:spcAft>
                <a:spcPts val="1600"/>
              </a:spcAft>
              <a:buSzPts val="1400"/>
              <a:buNone/>
              <a:defRPr/>
            </a:lvl9pPr>
          </a:lstStyle>
          <a:p>
            <a:endParaRPr/>
          </a:p>
        </p:txBody>
      </p:sp>
      <p:sp>
        <p:nvSpPr>
          <p:cNvPr id="346" name="Google Shape;346;p33"/>
          <p:cNvSpPr txBox="1">
            <a:spLocks noGrp="1"/>
          </p:cNvSpPr>
          <p:nvPr>
            <p:ph type="title"/>
          </p:nvPr>
        </p:nvSpPr>
        <p:spPr>
          <a:xfrm>
            <a:off x="5339150" y="1905175"/>
            <a:ext cx="2858700" cy="613500"/>
          </a:xfrm>
          <a:prstGeom prst="rect">
            <a:avLst/>
          </a:prstGeom>
        </p:spPr>
        <p:txBody>
          <a:bodyPr spcFirstLastPara="1" wrap="square" lIns="91425" tIns="91425" rIns="91425" bIns="91425" anchor="t" anchorCtr="0">
            <a:noAutofit/>
          </a:bodyPr>
          <a:lstStyle>
            <a:lvl1pPr lvl="0" algn="r">
              <a:spcBef>
                <a:spcPts val="0"/>
              </a:spcBef>
              <a:spcAft>
                <a:spcPts val="0"/>
              </a:spcAft>
              <a:buSzPts val="3000"/>
              <a:buNone/>
              <a:defRPr/>
            </a:lvl1pPr>
            <a:lvl2pPr lvl="1" algn="r">
              <a:spcBef>
                <a:spcPts val="0"/>
              </a:spcBef>
              <a:spcAft>
                <a:spcPts val="0"/>
              </a:spcAft>
              <a:buSzPts val="3000"/>
              <a:buNone/>
              <a:defRPr>
                <a:latin typeface="Roboto"/>
                <a:ea typeface="Roboto"/>
                <a:cs typeface="Roboto"/>
                <a:sym typeface="Roboto"/>
              </a:defRPr>
            </a:lvl2pPr>
            <a:lvl3pPr lvl="2" algn="r">
              <a:spcBef>
                <a:spcPts val="0"/>
              </a:spcBef>
              <a:spcAft>
                <a:spcPts val="0"/>
              </a:spcAft>
              <a:buSzPts val="3000"/>
              <a:buNone/>
              <a:defRPr>
                <a:latin typeface="Roboto"/>
                <a:ea typeface="Roboto"/>
                <a:cs typeface="Roboto"/>
                <a:sym typeface="Roboto"/>
              </a:defRPr>
            </a:lvl3pPr>
            <a:lvl4pPr lvl="3" algn="r">
              <a:spcBef>
                <a:spcPts val="0"/>
              </a:spcBef>
              <a:spcAft>
                <a:spcPts val="0"/>
              </a:spcAft>
              <a:buSzPts val="3000"/>
              <a:buNone/>
              <a:defRPr>
                <a:latin typeface="Roboto"/>
                <a:ea typeface="Roboto"/>
                <a:cs typeface="Roboto"/>
                <a:sym typeface="Roboto"/>
              </a:defRPr>
            </a:lvl4pPr>
            <a:lvl5pPr lvl="4" algn="r">
              <a:spcBef>
                <a:spcPts val="0"/>
              </a:spcBef>
              <a:spcAft>
                <a:spcPts val="0"/>
              </a:spcAft>
              <a:buSzPts val="3000"/>
              <a:buNone/>
              <a:defRPr>
                <a:latin typeface="Roboto"/>
                <a:ea typeface="Roboto"/>
                <a:cs typeface="Roboto"/>
                <a:sym typeface="Roboto"/>
              </a:defRPr>
            </a:lvl5pPr>
            <a:lvl6pPr lvl="5" algn="r">
              <a:spcBef>
                <a:spcPts val="0"/>
              </a:spcBef>
              <a:spcAft>
                <a:spcPts val="0"/>
              </a:spcAft>
              <a:buSzPts val="3000"/>
              <a:buNone/>
              <a:defRPr>
                <a:latin typeface="Roboto"/>
                <a:ea typeface="Roboto"/>
                <a:cs typeface="Roboto"/>
                <a:sym typeface="Roboto"/>
              </a:defRPr>
            </a:lvl6pPr>
            <a:lvl7pPr lvl="6" algn="r">
              <a:spcBef>
                <a:spcPts val="0"/>
              </a:spcBef>
              <a:spcAft>
                <a:spcPts val="0"/>
              </a:spcAft>
              <a:buSzPts val="3000"/>
              <a:buNone/>
              <a:defRPr>
                <a:latin typeface="Roboto"/>
                <a:ea typeface="Roboto"/>
                <a:cs typeface="Roboto"/>
                <a:sym typeface="Roboto"/>
              </a:defRPr>
            </a:lvl7pPr>
            <a:lvl8pPr lvl="7" algn="r">
              <a:spcBef>
                <a:spcPts val="0"/>
              </a:spcBef>
              <a:spcAft>
                <a:spcPts val="0"/>
              </a:spcAft>
              <a:buSzPts val="3000"/>
              <a:buNone/>
              <a:defRPr>
                <a:latin typeface="Roboto"/>
                <a:ea typeface="Roboto"/>
                <a:cs typeface="Roboto"/>
                <a:sym typeface="Roboto"/>
              </a:defRPr>
            </a:lvl8pPr>
            <a:lvl9pPr lvl="8" algn="r">
              <a:spcBef>
                <a:spcPts val="0"/>
              </a:spcBef>
              <a:spcAft>
                <a:spcPts val="0"/>
              </a:spcAft>
              <a:buSzPts val="3000"/>
              <a:buNone/>
              <a:defRPr>
                <a:latin typeface="Roboto"/>
                <a:ea typeface="Roboto"/>
                <a:cs typeface="Roboto"/>
                <a:sym typeface="Roboto"/>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hanks">
  <p:cSld name="CUSTOM_13">
    <p:spTree>
      <p:nvGrpSpPr>
        <p:cNvPr id="1" name="Shape 358"/>
        <p:cNvGrpSpPr/>
        <p:nvPr/>
      </p:nvGrpSpPr>
      <p:grpSpPr>
        <a:xfrm>
          <a:off x="0" y="0"/>
          <a:ext cx="0" cy="0"/>
          <a:chOff x="0" y="0"/>
          <a:chExt cx="0" cy="0"/>
        </a:xfrm>
      </p:grpSpPr>
      <p:sp>
        <p:nvSpPr>
          <p:cNvPr id="359" name="Google Shape;359;p35"/>
          <p:cNvSpPr txBox="1">
            <a:spLocks noGrp="1"/>
          </p:cNvSpPr>
          <p:nvPr>
            <p:ph type="title"/>
          </p:nvPr>
        </p:nvSpPr>
        <p:spPr>
          <a:xfrm>
            <a:off x="4370100" y="315475"/>
            <a:ext cx="4088100" cy="1369200"/>
          </a:xfrm>
          <a:prstGeom prst="rect">
            <a:avLst/>
          </a:prstGeom>
        </p:spPr>
        <p:txBody>
          <a:bodyPr spcFirstLastPara="1" wrap="square" lIns="91425" tIns="91425" rIns="91425" bIns="91425" anchor="t" anchorCtr="0">
            <a:noAutofit/>
          </a:bodyPr>
          <a:lstStyle>
            <a:lvl1pPr lvl="0" algn="r">
              <a:spcBef>
                <a:spcPts val="0"/>
              </a:spcBef>
              <a:spcAft>
                <a:spcPts val="0"/>
              </a:spcAft>
              <a:buSzPts val="3800"/>
              <a:buNone/>
              <a:defRPr sz="8000"/>
            </a:lvl1pPr>
            <a:lvl2pPr lvl="1" algn="r">
              <a:spcBef>
                <a:spcPts val="0"/>
              </a:spcBef>
              <a:spcAft>
                <a:spcPts val="0"/>
              </a:spcAft>
              <a:buSzPts val="3800"/>
              <a:buNone/>
              <a:defRPr sz="3800"/>
            </a:lvl2pPr>
            <a:lvl3pPr lvl="2" algn="r">
              <a:spcBef>
                <a:spcPts val="0"/>
              </a:spcBef>
              <a:spcAft>
                <a:spcPts val="0"/>
              </a:spcAft>
              <a:buSzPts val="3800"/>
              <a:buNone/>
              <a:defRPr sz="3800"/>
            </a:lvl3pPr>
            <a:lvl4pPr lvl="3" algn="r">
              <a:spcBef>
                <a:spcPts val="0"/>
              </a:spcBef>
              <a:spcAft>
                <a:spcPts val="0"/>
              </a:spcAft>
              <a:buSzPts val="3800"/>
              <a:buNone/>
              <a:defRPr sz="3800"/>
            </a:lvl4pPr>
            <a:lvl5pPr lvl="4" algn="r">
              <a:spcBef>
                <a:spcPts val="0"/>
              </a:spcBef>
              <a:spcAft>
                <a:spcPts val="0"/>
              </a:spcAft>
              <a:buSzPts val="3800"/>
              <a:buNone/>
              <a:defRPr sz="3800"/>
            </a:lvl5pPr>
            <a:lvl6pPr lvl="5" algn="r">
              <a:spcBef>
                <a:spcPts val="0"/>
              </a:spcBef>
              <a:spcAft>
                <a:spcPts val="0"/>
              </a:spcAft>
              <a:buSzPts val="3800"/>
              <a:buNone/>
              <a:defRPr sz="3800"/>
            </a:lvl6pPr>
            <a:lvl7pPr lvl="6" algn="r">
              <a:spcBef>
                <a:spcPts val="0"/>
              </a:spcBef>
              <a:spcAft>
                <a:spcPts val="0"/>
              </a:spcAft>
              <a:buSzPts val="3800"/>
              <a:buNone/>
              <a:defRPr sz="3800"/>
            </a:lvl7pPr>
            <a:lvl8pPr lvl="7" algn="r">
              <a:spcBef>
                <a:spcPts val="0"/>
              </a:spcBef>
              <a:spcAft>
                <a:spcPts val="0"/>
              </a:spcAft>
              <a:buSzPts val="3800"/>
              <a:buNone/>
              <a:defRPr sz="3800"/>
            </a:lvl8pPr>
            <a:lvl9pPr lvl="8" algn="r">
              <a:spcBef>
                <a:spcPts val="0"/>
              </a:spcBef>
              <a:spcAft>
                <a:spcPts val="0"/>
              </a:spcAft>
              <a:buSzPts val="3800"/>
              <a:buNone/>
              <a:defRPr sz="3800"/>
            </a:lvl9pPr>
          </a:lstStyle>
          <a:p>
            <a:endParaRPr/>
          </a:p>
        </p:txBody>
      </p:sp>
      <p:sp>
        <p:nvSpPr>
          <p:cNvPr id="360" name="Google Shape;360;p35"/>
          <p:cNvSpPr txBox="1"/>
          <p:nvPr/>
        </p:nvSpPr>
        <p:spPr>
          <a:xfrm>
            <a:off x="4691075" y="3373600"/>
            <a:ext cx="3660900" cy="6390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200">
                <a:solidFill>
                  <a:schemeClr val="accent1"/>
                </a:solidFill>
                <a:latin typeface="Roboto"/>
                <a:ea typeface="Roboto"/>
                <a:cs typeface="Roboto"/>
                <a:sym typeface="Roboto"/>
              </a:rPr>
              <a:t>CREDITS: This presentation template was created by Slidesgo, including icons by Flaticon, and infographics &amp; images by Freepik. </a:t>
            </a:r>
            <a:endParaRPr sz="1200">
              <a:solidFill>
                <a:schemeClr val="accent1"/>
              </a:solidFill>
              <a:latin typeface="Roboto"/>
              <a:ea typeface="Roboto"/>
              <a:cs typeface="Roboto"/>
              <a:sym typeface="Roboto"/>
            </a:endParaRPr>
          </a:p>
          <a:p>
            <a:pPr marL="0" lvl="0" indent="0" algn="r" rtl="0">
              <a:spcBef>
                <a:spcPts val="0"/>
              </a:spcBef>
              <a:spcAft>
                <a:spcPts val="0"/>
              </a:spcAft>
              <a:buNone/>
            </a:pPr>
            <a:endParaRPr sz="1200">
              <a:solidFill>
                <a:schemeClr val="accent1"/>
              </a:solidFill>
              <a:latin typeface="Roboto"/>
              <a:ea typeface="Roboto"/>
              <a:cs typeface="Roboto"/>
              <a:sym typeface="Roboto"/>
            </a:endParaRPr>
          </a:p>
          <a:p>
            <a:pPr marL="0" lvl="0" indent="0" algn="r" rtl="0">
              <a:spcBef>
                <a:spcPts val="0"/>
              </a:spcBef>
              <a:spcAft>
                <a:spcPts val="0"/>
              </a:spcAft>
              <a:buNone/>
            </a:pPr>
            <a:endParaRPr sz="1200">
              <a:solidFill>
                <a:schemeClr val="accent1"/>
              </a:solidFill>
              <a:latin typeface="Roboto"/>
              <a:ea typeface="Roboto"/>
              <a:cs typeface="Roboto"/>
              <a:sym typeface="Roboto"/>
            </a:endParaRPr>
          </a:p>
          <a:p>
            <a:pPr marL="0" lvl="0" indent="0" algn="r" rtl="0">
              <a:spcBef>
                <a:spcPts val="0"/>
              </a:spcBef>
              <a:spcAft>
                <a:spcPts val="0"/>
              </a:spcAft>
              <a:buNone/>
            </a:pPr>
            <a:endParaRPr sz="1200">
              <a:solidFill>
                <a:schemeClr val="accent1"/>
              </a:solidFill>
              <a:latin typeface="Roboto"/>
              <a:ea typeface="Roboto"/>
              <a:cs typeface="Roboto"/>
              <a:sym typeface="Roboto"/>
            </a:endParaRPr>
          </a:p>
        </p:txBody>
      </p:sp>
      <p:sp>
        <p:nvSpPr>
          <p:cNvPr id="361" name="Google Shape;361;p35"/>
          <p:cNvSpPr/>
          <p:nvPr/>
        </p:nvSpPr>
        <p:spPr>
          <a:xfrm flipH="1">
            <a:off x="226850" y="2775636"/>
            <a:ext cx="1853400" cy="18534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35"/>
          <p:cNvSpPr/>
          <p:nvPr/>
        </p:nvSpPr>
        <p:spPr>
          <a:xfrm flipH="1">
            <a:off x="1859921" y="146375"/>
            <a:ext cx="2179500" cy="2179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35"/>
          <p:cNvSpPr/>
          <p:nvPr/>
        </p:nvSpPr>
        <p:spPr>
          <a:xfrm flipH="1">
            <a:off x="2193092" y="2790894"/>
            <a:ext cx="784500" cy="7845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35"/>
          <p:cNvSpPr/>
          <p:nvPr/>
        </p:nvSpPr>
        <p:spPr>
          <a:xfrm flipH="1">
            <a:off x="920997" y="1758298"/>
            <a:ext cx="784500" cy="784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35"/>
          <p:cNvSpPr/>
          <p:nvPr/>
        </p:nvSpPr>
        <p:spPr>
          <a:xfrm flipH="1">
            <a:off x="840374" y="703475"/>
            <a:ext cx="822000" cy="8220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35"/>
          <p:cNvSpPr/>
          <p:nvPr/>
        </p:nvSpPr>
        <p:spPr>
          <a:xfrm flipH="1">
            <a:off x="2818399" y="3287725"/>
            <a:ext cx="1709400" cy="17094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35"/>
          <p:cNvSpPr/>
          <p:nvPr/>
        </p:nvSpPr>
        <p:spPr>
          <a:xfrm flipH="1">
            <a:off x="1969736" y="2240210"/>
            <a:ext cx="416100" cy="416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35"/>
          <p:cNvSpPr/>
          <p:nvPr/>
        </p:nvSpPr>
        <p:spPr>
          <a:xfrm flipH="1">
            <a:off x="2241286" y="3978552"/>
            <a:ext cx="416100" cy="4161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35"/>
          <p:cNvSpPr/>
          <p:nvPr/>
        </p:nvSpPr>
        <p:spPr>
          <a:xfrm flipH="1">
            <a:off x="3223205" y="2598756"/>
            <a:ext cx="416100" cy="4161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35"/>
          <p:cNvSpPr/>
          <p:nvPr/>
        </p:nvSpPr>
        <p:spPr>
          <a:xfrm flipH="1">
            <a:off x="350480" y="1409756"/>
            <a:ext cx="416100" cy="4161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35"/>
          <p:cNvSpPr/>
          <p:nvPr/>
        </p:nvSpPr>
        <p:spPr>
          <a:xfrm flipH="1">
            <a:off x="350480" y="2325881"/>
            <a:ext cx="416100" cy="4161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_tradnl"/>
              <a:t>Haga clic para modificar los estilos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n-US" dirty="0"/>
          </a:p>
        </p:txBody>
      </p:sp>
      <p:sp>
        <p:nvSpPr>
          <p:cNvPr id="7" name="Date Placeholder 6"/>
          <p:cNvSpPr>
            <a:spLocks noGrp="1"/>
          </p:cNvSpPr>
          <p:nvPr>
            <p:ph type="dt" sz="half" idx="10"/>
          </p:nvPr>
        </p:nvSpPr>
        <p:spPr/>
        <p:txBody>
          <a:bodyPr/>
          <a:lstStyle/>
          <a:p>
            <a:fld id="{82F5661D-6934-4B32-B92C-470368BF1EC6}" type="datetimeFigureOut">
              <a:rPr lang="en-US" smtClean="0"/>
              <a:t>11/11/20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FAB73BC-B049-4115-A692-8D63A059BFB8}" type="slidenum">
              <a:rPr lang="en-US" smtClean="0"/>
              <a:t>‹Nº›</a:t>
            </a:fld>
            <a:endParaRPr lang="en-US"/>
          </a:p>
        </p:txBody>
      </p:sp>
    </p:spTree>
    <p:extLst>
      <p:ext uri="{BB962C8B-B14F-4D97-AF65-F5344CB8AC3E}">
        <p14:creationId xmlns:p14="http://schemas.microsoft.com/office/powerpoint/2010/main" val="33249742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3"/>
        <p:cNvGrpSpPr/>
        <p:nvPr/>
      </p:nvGrpSpPr>
      <p:grpSpPr>
        <a:xfrm>
          <a:off x="0" y="0"/>
          <a:ext cx="0" cy="0"/>
          <a:chOff x="0" y="0"/>
          <a:chExt cx="0" cy="0"/>
        </a:xfrm>
      </p:grpSpPr>
      <p:sp>
        <p:nvSpPr>
          <p:cNvPr id="44" name="Google Shape;44;p5"/>
          <p:cNvSpPr txBox="1">
            <a:spLocks noGrp="1"/>
          </p:cNvSpPr>
          <p:nvPr>
            <p:ph type="title"/>
          </p:nvPr>
        </p:nvSpPr>
        <p:spPr>
          <a:xfrm>
            <a:off x="713225" y="445025"/>
            <a:ext cx="76995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45" name="Google Shape;45;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46" name="Google Shape;46;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7"/>
        <p:cNvGrpSpPr/>
        <p:nvPr/>
      </p:nvGrpSpPr>
      <p:grpSpPr>
        <a:xfrm>
          <a:off x="0" y="0"/>
          <a:ext cx="0" cy="0"/>
          <a:chOff x="0" y="0"/>
          <a:chExt cx="0" cy="0"/>
        </a:xfrm>
      </p:grpSpPr>
      <p:sp>
        <p:nvSpPr>
          <p:cNvPr id="48" name="Google Shape;48;p6"/>
          <p:cNvSpPr txBox="1">
            <a:spLocks noGrp="1"/>
          </p:cNvSpPr>
          <p:nvPr>
            <p:ph type="title"/>
          </p:nvPr>
        </p:nvSpPr>
        <p:spPr>
          <a:xfrm>
            <a:off x="768900" y="445025"/>
            <a:ext cx="7745100" cy="572700"/>
          </a:xfrm>
          <a:prstGeom prst="rect">
            <a:avLst/>
          </a:prstGeom>
        </p:spPr>
        <p:txBody>
          <a:bodyPr spcFirstLastPara="1" wrap="square" lIns="91425" tIns="91425" rIns="91425" bIns="91425" anchor="t" anchorCtr="0">
            <a:noAutofit/>
          </a:bodyPr>
          <a:lstStyle>
            <a:lvl1pPr lvl="0" algn="ctr">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49" name="Google Shape;49;p6"/>
          <p:cNvSpPr/>
          <p:nvPr/>
        </p:nvSpPr>
        <p:spPr>
          <a:xfrm>
            <a:off x="5364350" y="2111402"/>
            <a:ext cx="1905600" cy="19056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6"/>
          <p:cNvSpPr/>
          <p:nvPr/>
        </p:nvSpPr>
        <p:spPr>
          <a:xfrm>
            <a:off x="6759075" y="4073863"/>
            <a:ext cx="1942200" cy="19422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6"/>
          <p:cNvSpPr/>
          <p:nvPr/>
        </p:nvSpPr>
        <p:spPr>
          <a:xfrm>
            <a:off x="7348900" y="3134913"/>
            <a:ext cx="822000" cy="8220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6"/>
          <p:cNvSpPr/>
          <p:nvPr/>
        </p:nvSpPr>
        <p:spPr>
          <a:xfrm>
            <a:off x="7433575" y="2394413"/>
            <a:ext cx="436200" cy="436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6"/>
          <p:cNvSpPr/>
          <p:nvPr/>
        </p:nvSpPr>
        <p:spPr>
          <a:xfrm>
            <a:off x="8381375" y="3637663"/>
            <a:ext cx="436200" cy="436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6"/>
          <p:cNvSpPr/>
          <p:nvPr/>
        </p:nvSpPr>
        <p:spPr>
          <a:xfrm>
            <a:off x="5695025" y="4390738"/>
            <a:ext cx="822000" cy="8220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6"/>
          <p:cNvSpPr/>
          <p:nvPr/>
        </p:nvSpPr>
        <p:spPr>
          <a:xfrm>
            <a:off x="6775125" y="3920273"/>
            <a:ext cx="363300" cy="3633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56"/>
        <p:cNvGrpSpPr/>
        <p:nvPr/>
      </p:nvGrpSpPr>
      <p:grpSpPr>
        <a:xfrm>
          <a:off x="0" y="0"/>
          <a:ext cx="0" cy="0"/>
          <a:chOff x="0" y="0"/>
          <a:chExt cx="0" cy="0"/>
        </a:xfrm>
      </p:grpSpPr>
      <p:sp>
        <p:nvSpPr>
          <p:cNvPr id="57" name="Google Shape;57;p7"/>
          <p:cNvSpPr txBox="1">
            <a:spLocks noGrp="1"/>
          </p:cNvSpPr>
          <p:nvPr>
            <p:ph type="title"/>
          </p:nvPr>
        </p:nvSpPr>
        <p:spPr>
          <a:xfrm>
            <a:off x="946150" y="1777500"/>
            <a:ext cx="3034200" cy="5358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a:solidFill>
                  <a:schemeClr val="accent2"/>
                </a:solidFill>
                <a:latin typeface="Oswald"/>
                <a:ea typeface="Oswald"/>
                <a:cs typeface="Oswald"/>
                <a:sym typeface="Oswald"/>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58" name="Google Shape;58;p7"/>
          <p:cNvSpPr txBox="1">
            <a:spLocks noGrp="1"/>
          </p:cNvSpPr>
          <p:nvPr>
            <p:ph type="body" idx="1"/>
          </p:nvPr>
        </p:nvSpPr>
        <p:spPr>
          <a:xfrm>
            <a:off x="946150" y="2313300"/>
            <a:ext cx="3034200" cy="10527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59" name="Google Shape;59;p7"/>
          <p:cNvSpPr/>
          <p:nvPr/>
        </p:nvSpPr>
        <p:spPr>
          <a:xfrm>
            <a:off x="5383525" y="403049"/>
            <a:ext cx="2121000" cy="212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7"/>
          <p:cNvSpPr/>
          <p:nvPr/>
        </p:nvSpPr>
        <p:spPr>
          <a:xfrm>
            <a:off x="4719425" y="2490963"/>
            <a:ext cx="822000" cy="822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7"/>
          <p:cNvSpPr/>
          <p:nvPr/>
        </p:nvSpPr>
        <p:spPr>
          <a:xfrm>
            <a:off x="5664725" y="2982738"/>
            <a:ext cx="1942200" cy="19422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7"/>
          <p:cNvSpPr/>
          <p:nvPr/>
        </p:nvSpPr>
        <p:spPr>
          <a:xfrm>
            <a:off x="5686750" y="2571748"/>
            <a:ext cx="363300" cy="3633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7"/>
          <p:cNvSpPr/>
          <p:nvPr/>
        </p:nvSpPr>
        <p:spPr>
          <a:xfrm>
            <a:off x="7730225" y="3368938"/>
            <a:ext cx="822000" cy="8220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7"/>
          <p:cNvSpPr/>
          <p:nvPr/>
        </p:nvSpPr>
        <p:spPr>
          <a:xfrm>
            <a:off x="4948775" y="1987473"/>
            <a:ext cx="363300" cy="3633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7"/>
          <p:cNvSpPr/>
          <p:nvPr/>
        </p:nvSpPr>
        <p:spPr>
          <a:xfrm>
            <a:off x="7164575" y="2571748"/>
            <a:ext cx="363300" cy="3633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66" name="Google Shape;66;p7"/>
          <p:cNvSpPr/>
          <p:nvPr/>
        </p:nvSpPr>
        <p:spPr>
          <a:xfrm>
            <a:off x="7809750" y="2160738"/>
            <a:ext cx="822000" cy="822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7"/>
          <p:cNvSpPr/>
          <p:nvPr/>
        </p:nvSpPr>
        <p:spPr>
          <a:xfrm>
            <a:off x="7527875" y="3041574"/>
            <a:ext cx="233700" cy="2337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68" name="Google Shape;68;p7"/>
          <p:cNvSpPr/>
          <p:nvPr/>
        </p:nvSpPr>
        <p:spPr>
          <a:xfrm>
            <a:off x="6451850" y="2660399"/>
            <a:ext cx="233700" cy="233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69" name="Google Shape;69;p7"/>
          <p:cNvSpPr/>
          <p:nvPr/>
        </p:nvSpPr>
        <p:spPr>
          <a:xfrm>
            <a:off x="7575975" y="1875524"/>
            <a:ext cx="233700" cy="233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70"/>
        <p:cNvGrpSpPr/>
        <p:nvPr/>
      </p:nvGrpSpPr>
      <p:grpSpPr>
        <a:xfrm>
          <a:off x="0" y="0"/>
          <a:ext cx="0" cy="0"/>
          <a:chOff x="0" y="0"/>
          <a:chExt cx="0" cy="0"/>
        </a:xfrm>
      </p:grpSpPr>
      <p:sp>
        <p:nvSpPr>
          <p:cNvPr id="71" name="Google Shape;71;p8"/>
          <p:cNvSpPr txBox="1">
            <a:spLocks noGrp="1"/>
          </p:cNvSpPr>
          <p:nvPr>
            <p:ph type="title"/>
          </p:nvPr>
        </p:nvSpPr>
        <p:spPr>
          <a:xfrm>
            <a:off x="4961675" y="1073200"/>
            <a:ext cx="3236100" cy="2795100"/>
          </a:xfrm>
          <a:prstGeom prst="rect">
            <a:avLst/>
          </a:prstGeom>
        </p:spPr>
        <p:txBody>
          <a:bodyPr spcFirstLastPara="1" wrap="square" lIns="91425" tIns="91425" rIns="91425" bIns="91425" anchor="ctr" anchorCtr="0">
            <a:noAutofit/>
          </a:bodyPr>
          <a:lstStyle>
            <a:lvl1pPr lvl="0" algn="r">
              <a:spcBef>
                <a:spcPts val="0"/>
              </a:spcBef>
              <a:spcAft>
                <a:spcPts val="0"/>
              </a:spcAft>
              <a:buSzPts val="4800"/>
              <a:buNone/>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72"/>
        <p:cNvGrpSpPr/>
        <p:nvPr/>
      </p:nvGrpSpPr>
      <p:grpSpPr>
        <a:xfrm>
          <a:off x="0" y="0"/>
          <a:ext cx="0" cy="0"/>
          <a:chOff x="0" y="0"/>
          <a:chExt cx="0" cy="0"/>
        </a:xfrm>
      </p:grpSpPr>
      <p:sp>
        <p:nvSpPr>
          <p:cNvPr id="73" name="Google Shape;73;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74" name="Google Shape;74;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75" name="Google Shape;75;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17500">
              <a:spcBef>
                <a:spcPts val="0"/>
              </a:spcBef>
              <a:spcAft>
                <a:spcPts val="0"/>
              </a:spcAft>
              <a:buSzPts val="14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6"/>
        <p:cNvGrpSpPr/>
        <p:nvPr/>
      </p:nvGrpSpPr>
      <p:grpSpPr>
        <a:xfrm>
          <a:off x="0" y="0"/>
          <a:ext cx="0" cy="0"/>
          <a:chOff x="0" y="0"/>
          <a:chExt cx="0" cy="0"/>
        </a:xfrm>
      </p:grpSpPr>
      <p:sp>
        <p:nvSpPr>
          <p:cNvPr id="77" name="Google Shape;77;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400"/>
              <a:buNone/>
              <a:defRPr/>
            </a:lvl1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6995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accent2"/>
              </a:buClr>
              <a:buSzPts val="3000"/>
              <a:buFont typeface="Oswald"/>
              <a:buNone/>
              <a:defRPr sz="3000" b="1">
                <a:solidFill>
                  <a:schemeClr val="accent2"/>
                </a:solidFill>
                <a:latin typeface="Oswald"/>
                <a:ea typeface="Oswald"/>
                <a:cs typeface="Oswald"/>
                <a:sym typeface="Oswald"/>
              </a:defRPr>
            </a:lvl1pPr>
            <a:lvl2pPr lvl="1">
              <a:spcBef>
                <a:spcPts val="0"/>
              </a:spcBef>
              <a:spcAft>
                <a:spcPts val="0"/>
              </a:spcAft>
              <a:buClr>
                <a:schemeClr val="accent2"/>
              </a:buClr>
              <a:buSzPts val="3000"/>
              <a:buFont typeface="Oswald"/>
              <a:buNone/>
              <a:defRPr sz="3000" b="1">
                <a:solidFill>
                  <a:schemeClr val="accent2"/>
                </a:solidFill>
                <a:latin typeface="Oswald"/>
                <a:ea typeface="Oswald"/>
                <a:cs typeface="Oswald"/>
                <a:sym typeface="Oswald"/>
              </a:defRPr>
            </a:lvl2pPr>
            <a:lvl3pPr lvl="2">
              <a:spcBef>
                <a:spcPts val="0"/>
              </a:spcBef>
              <a:spcAft>
                <a:spcPts val="0"/>
              </a:spcAft>
              <a:buClr>
                <a:schemeClr val="accent2"/>
              </a:buClr>
              <a:buSzPts val="3000"/>
              <a:buFont typeface="Oswald"/>
              <a:buNone/>
              <a:defRPr sz="3000" b="1">
                <a:solidFill>
                  <a:schemeClr val="accent2"/>
                </a:solidFill>
                <a:latin typeface="Oswald"/>
                <a:ea typeface="Oswald"/>
                <a:cs typeface="Oswald"/>
                <a:sym typeface="Oswald"/>
              </a:defRPr>
            </a:lvl3pPr>
            <a:lvl4pPr lvl="3">
              <a:spcBef>
                <a:spcPts val="0"/>
              </a:spcBef>
              <a:spcAft>
                <a:spcPts val="0"/>
              </a:spcAft>
              <a:buClr>
                <a:schemeClr val="accent2"/>
              </a:buClr>
              <a:buSzPts val="3000"/>
              <a:buFont typeface="Oswald"/>
              <a:buNone/>
              <a:defRPr sz="3000" b="1">
                <a:solidFill>
                  <a:schemeClr val="accent2"/>
                </a:solidFill>
                <a:latin typeface="Oswald"/>
                <a:ea typeface="Oswald"/>
                <a:cs typeface="Oswald"/>
                <a:sym typeface="Oswald"/>
              </a:defRPr>
            </a:lvl4pPr>
            <a:lvl5pPr lvl="4">
              <a:spcBef>
                <a:spcPts val="0"/>
              </a:spcBef>
              <a:spcAft>
                <a:spcPts val="0"/>
              </a:spcAft>
              <a:buClr>
                <a:schemeClr val="accent2"/>
              </a:buClr>
              <a:buSzPts val="3000"/>
              <a:buFont typeface="Oswald"/>
              <a:buNone/>
              <a:defRPr sz="3000" b="1">
                <a:solidFill>
                  <a:schemeClr val="accent2"/>
                </a:solidFill>
                <a:latin typeface="Oswald"/>
                <a:ea typeface="Oswald"/>
                <a:cs typeface="Oswald"/>
                <a:sym typeface="Oswald"/>
              </a:defRPr>
            </a:lvl5pPr>
            <a:lvl6pPr lvl="5">
              <a:spcBef>
                <a:spcPts val="0"/>
              </a:spcBef>
              <a:spcAft>
                <a:spcPts val="0"/>
              </a:spcAft>
              <a:buClr>
                <a:schemeClr val="accent2"/>
              </a:buClr>
              <a:buSzPts val="3000"/>
              <a:buFont typeface="Oswald"/>
              <a:buNone/>
              <a:defRPr sz="3000" b="1">
                <a:solidFill>
                  <a:schemeClr val="accent2"/>
                </a:solidFill>
                <a:latin typeface="Oswald"/>
                <a:ea typeface="Oswald"/>
                <a:cs typeface="Oswald"/>
                <a:sym typeface="Oswald"/>
              </a:defRPr>
            </a:lvl6pPr>
            <a:lvl7pPr lvl="6">
              <a:spcBef>
                <a:spcPts val="0"/>
              </a:spcBef>
              <a:spcAft>
                <a:spcPts val="0"/>
              </a:spcAft>
              <a:buClr>
                <a:schemeClr val="accent2"/>
              </a:buClr>
              <a:buSzPts val="3000"/>
              <a:buFont typeface="Oswald"/>
              <a:buNone/>
              <a:defRPr sz="3000" b="1">
                <a:solidFill>
                  <a:schemeClr val="accent2"/>
                </a:solidFill>
                <a:latin typeface="Oswald"/>
                <a:ea typeface="Oswald"/>
                <a:cs typeface="Oswald"/>
                <a:sym typeface="Oswald"/>
              </a:defRPr>
            </a:lvl7pPr>
            <a:lvl8pPr lvl="7">
              <a:spcBef>
                <a:spcPts val="0"/>
              </a:spcBef>
              <a:spcAft>
                <a:spcPts val="0"/>
              </a:spcAft>
              <a:buClr>
                <a:schemeClr val="accent2"/>
              </a:buClr>
              <a:buSzPts val="3000"/>
              <a:buFont typeface="Oswald"/>
              <a:buNone/>
              <a:defRPr sz="3000" b="1">
                <a:solidFill>
                  <a:schemeClr val="accent2"/>
                </a:solidFill>
                <a:latin typeface="Oswald"/>
                <a:ea typeface="Oswald"/>
                <a:cs typeface="Oswald"/>
                <a:sym typeface="Oswald"/>
              </a:defRPr>
            </a:lvl8pPr>
            <a:lvl9pPr lvl="8">
              <a:spcBef>
                <a:spcPts val="0"/>
              </a:spcBef>
              <a:spcAft>
                <a:spcPts val="0"/>
              </a:spcAft>
              <a:buClr>
                <a:schemeClr val="accent2"/>
              </a:buClr>
              <a:buSzPts val="3000"/>
              <a:buFont typeface="Oswald"/>
              <a:buNone/>
              <a:defRPr sz="3000" b="1">
                <a:solidFill>
                  <a:schemeClr val="accent2"/>
                </a:solidFill>
                <a:latin typeface="Oswald"/>
                <a:ea typeface="Oswald"/>
                <a:cs typeface="Oswald"/>
                <a:sym typeface="Oswald"/>
              </a:defRPr>
            </a:lvl9pPr>
          </a:lstStyle>
          <a:p>
            <a:endParaRPr/>
          </a:p>
        </p:txBody>
      </p:sp>
      <p:sp>
        <p:nvSpPr>
          <p:cNvPr id="7" name="Google Shape;7;p1"/>
          <p:cNvSpPr txBox="1">
            <a:spLocks noGrp="1"/>
          </p:cNvSpPr>
          <p:nvPr>
            <p:ph type="body" idx="1"/>
          </p:nvPr>
        </p:nvSpPr>
        <p:spPr>
          <a:xfrm>
            <a:off x="713100" y="1152475"/>
            <a:ext cx="76995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1pPr>
            <a:lvl2pPr marL="914400" lvl="1" indent="-317500">
              <a:lnSpc>
                <a:spcPct val="100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2pPr>
            <a:lvl3pPr marL="1371600" lvl="2" indent="-317500">
              <a:lnSpc>
                <a:spcPct val="100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3pPr>
            <a:lvl4pPr marL="1828800" lvl="3" indent="-317500">
              <a:lnSpc>
                <a:spcPct val="100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4pPr>
            <a:lvl5pPr marL="2286000" lvl="4" indent="-317500">
              <a:lnSpc>
                <a:spcPct val="100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5pPr>
            <a:lvl6pPr marL="2743200" lvl="5" indent="-317500">
              <a:lnSpc>
                <a:spcPct val="100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6pPr>
            <a:lvl7pPr marL="3200400" lvl="6" indent="-317500">
              <a:lnSpc>
                <a:spcPct val="100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7pPr>
            <a:lvl8pPr marL="3657600" lvl="7" indent="-317500">
              <a:lnSpc>
                <a:spcPct val="100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8pPr>
            <a:lvl9pPr marL="4114800" lvl="8" indent="-317500">
              <a:lnSpc>
                <a:spcPct val="100000"/>
              </a:lnSpc>
              <a:spcBef>
                <a:spcPts val="1600"/>
              </a:spcBef>
              <a:spcAft>
                <a:spcPts val="1600"/>
              </a:spcAft>
              <a:buClr>
                <a:schemeClr val="dk2"/>
              </a:buClr>
              <a:buSzPts val="1400"/>
              <a:buFont typeface="Roboto"/>
              <a:buChar char="■"/>
              <a:defRPr>
                <a:solidFill>
                  <a:schemeClr val="dk2"/>
                </a:solidFill>
                <a:latin typeface="Roboto"/>
                <a:ea typeface="Roboto"/>
                <a:cs typeface="Roboto"/>
                <a:sym typeface="Robo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8" r:id="rId29"/>
    <p:sldLayoutId id="2147483679" r:id="rId30"/>
    <p:sldLayoutId id="2147483681" r:id="rId31"/>
    <p:sldLayoutId id="2147483685" r:id="rId3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16.xml"/><Relationship Id="rId4" Type="http://schemas.microsoft.com/office/2007/relationships/hdphoto" Target="../media/hdphoto1.wdp"/></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7.xml"/></Relationships>
</file>

<file path=ppt/slides/_rels/slide2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8.xml"/><Relationship Id="rId1" Type="http://schemas.openxmlformats.org/officeDocument/2006/relationships/slideLayout" Target="../slideLayouts/slideLayout16.xml"/><Relationship Id="rId5" Type="http://schemas.microsoft.com/office/2007/relationships/hdphoto" Target="../media/hdphoto2.wdp"/><Relationship Id="rId4" Type="http://schemas.openxmlformats.org/officeDocument/2006/relationships/image" Target="../media/image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32.xml"/></Relationships>
</file>

<file path=ppt/slides/_rels/slide2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9.xml"/><Relationship Id="rId1" Type="http://schemas.openxmlformats.org/officeDocument/2006/relationships/slideLayout" Target="../slideLayouts/slideLayout1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0.xml"/><Relationship Id="rId1" Type="http://schemas.openxmlformats.org/officeDocument/2006/relationships/slideLayout" Target="../slideLayouts/slideLayout1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8.xml"/></Relationships>
</file>

<file path=ppt/slides/_rels/slide4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6.xml"/><Relationship Id="rId1" Type="http://schemas.openxmlformats.org/officeDocument/2006/relationships/slideLayout" Target="../slideLayouts/slideLayout26.xml"/><Relationship Id="rId4" Type="http://schemas.openxmlformats.org/officeDocument/2006/relationships/image" Target="../media/image1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4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6.xml"/><Relationship Id="rId4" Type="http://schemas.openxmlformats.org/officeDocument/2006/relationships/image" Target="../media/image15.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9.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2.xml"/></Relationships>
</file>

<file path=ppt/slides/_rels/slide5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6.xml"/></Relationships>
</file>

<file path=ppt/slides/_rels/slide55.xml.rels><?xml version="1.0" encoding="UTF-8" standalone="yes"?>
<Relationships xmlns="http://schemas.openxmlformats.org/package/2006/relationships"><Relationship Id="rId8" Type="http://schemas.openxmlformats.org/officeDocument/2006/relationships/diagramLayout" Target="../diagrams/layout4.xml"/><Relationship Id="rId3" Type="http://schemas.openxmlformats.org/officeDocument/2006/relationships/diagramLayout" Target="../diagrams/layout3.xml"/><Relationship Id="rId7" Type="http://schemas.openxmlformats.org/officeDocument/2006/relationships/diagramData" Target="../diagrams/data4.xml"/><Relationship Id="rId2" Type="http://schemas.openxmlformats.org/officeDocument/2006/relationships/diagramData" Target="../diagrams/data3.xml"/><Relationship Id="rId1" Type="http://schemas.openxmlformats.org/officeDocument/2006/relationships/slideLayout" Target="../slideLayouts/slideLayout22.xml"/><Relationship Id="rId6" Type="http://schemas.microsoft.com/office/2007/relationships/diagramDrawing" Target="../diagrams/drawing3.xml"/><Relationship Id="rId11" Type="http://schemas.microsoft.com/office/2007/relationships/diagramDrawing" Target="../diagrams/drawing4.xml"/><Relationship Id="rId5" Type="http://schemas.openxmlformats.org/officeDocument/2006/relationships/diagramColors" Target="../diagrams/colors3.xml"/><Relationship Id="rId10" Type="http://schemas.openxmlformats.org/officeDocument/2006/relationships/diagramColors" Target="../diagrams/colors4.xml"/><Relationship Id="rId4" Type="http://schemas.openxmlformats.org/officeDocument/2006/relationships/diagramQuickStyle" Target="../diagrams/quickStyle3.xml"/><Relationship Id="rId9" Type="http://schemas.openxmlformats.org/officeDocument/2006/relationships/diagramQuickStyle" Target="../diagrams/quickStyle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6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6.xml"/></Relationships>
</file>

<file path=ppt/slides/_rels/slide6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6.xml"/></Relationships>
</file>

<file path=ppt/slides/_rels/slide6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8.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6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2.xml"/></Relationships>
</file>

<file path=ppt/slides/_rels/slide7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6.xml"/><Relationship Id="rId4" Type="http://schemas.openxmlformats.org/officeDocument/2006/relationships/image" Target="../media/image26.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7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0.xml"/></Relationships>
</file>

<file path=ppt/slides/_rels/slide7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2.xml"/></Relationships>
</file>

<file path=ppt/slides/_rels/slide78.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28.xml"/><Relationship Id="rId1" Type="http://schemas.openxmlformats.org/officeDocument/2006/relationships/slideLayout" Target="../slideLayouts/slideLayout31.xml"/></Relationships>
</file>

<file path=ppt/slides/_rels/slide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3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0" y="-71219"/>
            <a:ext cx="9144000" cy="5942883"/>
          </a:xfrm>
          <a:prstGeom prst="rect">
            <a:avLst/>
          </a:prstGeom>
        </p:spPr>
      </p:pic>
    </p:spTree>
    <p:extLst>
      <p:ext uri="{BB962C8B-B14F-4D97-AF65-F5344CB8AC3E}">
        <p14:creationId xmlns:p14="http://schemas.microsoft.com/office/powerpoint/2010/main" val="13737624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graphicFrame>
        <p:nvGraphicFramePr>
          <p:cNvPr id="8" name="Tabla 7">
            <a:extLst>
              <a:ext uri="{FF2B5EF4-FFF2-40B4-BE49-F238E27FC236}">
                <a16:creationId xmlns:a16="http://schemas.microsoft.com/office/drawing/2014/main" id="{1EADFC5E-4017-3E42-98E3-7F7D5CA4FFDC}"/>
              </a:ext>
            </a:extLst>
          </p:cNvPr>
          <p:cNvGraphicFramePr>
            <a:graphicFrameLocks noGrp="1"/>
          </p:cNvGraphicFramePr>
          <p:nvPr>
            <p:extLst>
              <p:ext uri="{D42A27DB-BD31-4B8C-83A1-F6EECF244321}">
                <p14:modId xmlns:p14="http://schemas.microsoft.com/office/powerpoint/2010/main" val="4055594404"/>
              </p:ext>
            </p:extLst>
          </p:nvPr>
        </p:nvGraphicFramePr>
        <p:xfrm>
          <a:off x="106134" y="0"/>
          <a:ext cx="1624693" cy="5141998"/>
        </p:xfrm>
        <a:graphic>
          <a:graphicData uri="http://schemas.openxmlformats.org/drawingml/2006/table">
            <a:tbl>
              <a:tblPr>
                <a:tableStyleId>{5C22544A-7EE6-4342-B048-85BDC9FD1C3A}</a:tableStyleId>
              </a:tblPr>
              <a:tblGrid>
                <a:gridCol w="329504">
                  <a:extLst>
                    <a:ext uri="{9D8B030D-6E8A-4147-A177-3AD203B41FA5}">
                      <a16:colId xmlns:a16="http://schemas.microsoft.com/office/drawing/2014/main" val="20000"/>
                    </a:ext>
                  </a:extLst>
                </a:gridCol>
                <a:gridCol w="1295189">
                  <a:extLst>
                    <a:ext uri="{9D8B030D-6E8A-4147-A177-3AD203B41FA5}">
                      <a16:colId xmlns:a16="http://schemas.microsoft.com/office/drawing/2014/main" val="20001"/>
                    </a:ext>
                  </a:extLst>
                </a:gridCol>
              </a:tblGrid>
              <a:tr h="188921">
                <a:tc>
                  <a:txBody>
                    <a:bodyPr/>
                    <a:lstStyle/>
                    <a:p>
                      <a:pPr algn="r" fontAlgn="b"/>
                      <a:r>
                        <a:rPr lang="es-ES_tradnl" sz="600" u="none" strike="noStrike" dirty="0">
                          <a:effectLst/>
                        </a:rPr>
                        <a:t>1</a:t>
                      </a:r>
                      <a:endParaRPr lang="es-ES_tradnl" sz="600" b="0" i="0" u="none" strike="noStrike" dirty="0">
                        <a:solidFill>
                          <a:srgbClr val="000000"/>
                        </a:solidFill>
                        <a:effectLst/>
                        <a:latin typeface="Calibri" charset="0"/>
                      </a:endParaRPr>
                    </a:p>
                  </a:txBody>
                  <a:tcPr marL="881" marR="881" marT="881" marB="0" anchor="b"/>
                </a:tc>
                <a:tc>
                  <a:txBody>
                    <a:bodyPr/>
                    <a:lstStyle/>
                    <a:p>
                      <a:pPr algn="l" fontAlgn="b"/>
                      <a:r>
                        <a:rPr lang="es-ES_tradnl" sz="600" u="none" strike="noStrike" dirty="0">
                          <a:effectLst/>
                        </a:rPr>
                        <a:t>- Cuádriceps (vasto medio o crural)</a:t>
                      </a:r>
                      <a:endParaRPr lang="es-ES_tradnl" sz="600" b="0" i="0" u="none" strike="noStrike" dirty="0">
                        <a:solidFill>
                          <a:srgbClr val="000000"/>
                        </a:solidFill>
                        <a:effectLst/>
                        <a:latin typeface="Calibri" charset="0"/>
                      </a:endParaRPr>
                    </a:p>
                  </a:txBody>
                  <a:tcPr marL="881" marR="881" marT="881" marB="0" anchor="b"/>
                </a:tc>
                <a:extLst>
                  <a:ext uri="{0D108BD9-81ED-4DB2-BD59-A6C34878D82A}">
                    <a16:rowId xmlns:a16="http://schemas.microsoft.com/office/drawing/2014/main" val="10000"/>
                  </a:ext>
                </a:extLst>
              </a:tr>
              <a:tr h="81282">
                <a:tc>
                  <a:txBody>
                    <a:bodyPr/>
                    <a:lstStyle/>
                    <a:p>
                      <a:pPr algn="r" fontAlgn="b"/>
                      <a:r>
                        <a:rPr lang="is-IS" sz="600" u="none" strike="noStrike">
                          <a:effectLst/>
                        </a:rPr>
                        <a:t>2</a:t>
                      </a:r>
                      <a:endParaRPr lang="is-IS" sz="600" b="0" i="0" u="none" strike="noStrike">
                        <a:solidFill>
                          <a:srgbClr val="000000"/>
                        </a:solidFill>
                        <a:effectLst/>
                        <a:latin typeface="Calibri" charset="0"/>
                      </a:endParaRPr>
                    </a:p>
                  </a:txBody>
                  <a:tcPr marL="881" marR="881" marT="881" marB="0" anchor="b"/>
                </a:tc>
                <a:tc>
                  <a:txBody>
                    <a:bodyPr/>
                    <a:lstStyle/>
                    <a:p>
                      <a:pPr algn="l" fontAlgn="b"/>
                      <a:r>
                        <a:rPr lang="es-ES_tradnl" sz="600" u="none" strike="noStrike">
                          <a:effectLst/>
                        </a:rPr>
                        <a:t>- Subcostales</a:t>
                      </a:r>
                      <a:endParaRPr lang="es-ES_tradnl" sz="600" b="0" i="0" u="none" strike="noStrike">
                        <a:solidFill>
                          <a:srgbClr val="000000"/>
                        </a:solidFill>
                        <a:effectLst/>
                        <a:latin typeface="Calibri" charset="0"/>
                      </a:endParaRPr>
                    </a:p>
                  </a:txBody>
                  <a:tcPr marL="881" marR="881" marT="881" marB="0" anchor="b"/>
                </a:tc>
                <a:extLst>
                  <a:ext uri="{0D108BD9-81ED-4DB2-BD59-A6C34878D82A}">
                    <a16:rowId xmlns:a16="http://schemas.microsoft.com/office/drawing/2014/main" val="10001"/>
                  </a:ext>
                </a:extLst>
              </a:tr>
              <a:tr h="81282">
                <a:tc>
                  <a:txBody>
                    <a:bodyPr/>
                    <a:lstStyle/>
                    <a:p>
                      <a:pPr algn="r" fontAlgn="b"/>
                      <a:r>
                        <a:rPr lang="es-ES_tradnl" sz="600" u="none" strike="noStrike">
                          <a:effectLst/>
                        </a:rPr>
                        <a:t>3</a:t>
                      </a:r>
                      <a:endParaRPr lang="es-ES_tradnl" sz="600" b="0" i="0" u="none" strike="noStrike">
                        <a:solidFill>
                          <a:srgbClr val="000000"/>
                        </a:solidFill>
                        <a:effectLst/>
                        <a:latin typeface="Calibri" charset="0"/>
                      </a:endParaRPr>
                    </a:p>
                  </a:txBody>
                  <a:tcPr marL="881" marR="881" marT="881" marB="0" anchor="b"/>
                </a:tc>
                <a:tc>
                  <a:txBody>
                    <a:bodyPr/>
                    <a:lstStyle/>
                    <a:p>
                      <a:pPr algn="l" fontAlgn="b"/>
                      <a:r>
                        <a:rPr lang="es-ES_tradnl" sz="600" u="none" strike="noStrike">
                          <a:effectLst/>
                        </a:rPr>
                        <a:t>- Trapecio</a:t>
                      </a:r>
                      <a:endParaRPr lang="es-ES_tradnl" sz="600" b="0" i="0" u="none" strike="noStrike">
                        <a:solidFill>
                          <a:srgbClr val="000000"/>
                        </a:solidFill>
                        <a:effectLst/>
                        <a:latin typeface="Calibri" charset="0"/>
                      </a:endParaRPr>
                    </a:p>
                  </a:txBody>
                  <a:tcPr marL="881" marR="881" marT="881" marB="0" anchor="b"/>
                </a:tc>
                <a:extLst>
                  <a:ext uri="{0D108BD9-81ED-4DB2-BD59-A6C34878D82A}">
                    <a16:rowId xmlns:a16="http://schemas.microsoft.com/office/drawing/2014/main" val="10002"/>
                  </a:ext>
                </a:extLst>
              </a:tr>
              <a:tr h="108192">
                <a:tc>
                  <a:txBody>
                    <a:bodyPr/>
                    <a:lstStyle/>
                    <a:p>
                      <a:pPr algn="r" fontAlgn="b"/>
                      <a:r>
                        <a:rPr lang="es-ES_tradnl" sz="600" u="none" strike="noStrike">
                          <a:effectLst/>
                        </a:rPr>
                        <a:t>4</a:t>
                      </a:r>
                      <a:endParaRPr lang="es-ES_tradnl" sz="600" b="0" i="0" u="none" strike="noStrike">
                        <a:solidFill>
                          <a:srgbClr val="000000"/>
                        </a:solidFill>
                        <a:effectLst/>
                        <a:latin typeface="Calibri" charset="0"/>
                      </a:endParaRPr>
                    </a:p>
                  </a:txBody>
                  <a:tcPr marL="881" marR="881" marT="881" marB="0" anchor="b"/>
                </a:tc>
                <a:tc>
                  <a:txBody>
                    <a:bodyPr/>
                    <a:lstStyle/>
                    <a:p>
                      <a:pPr algn="l" fontAlgn="b"/>
                      <a:r>
                        <a:rPr lang="es-ES_tradnl" sz="600" u="none" strike="noStrike" dirty="0">
                          <a:effectLst/>
                        </a:rPr>
                        <a:t>- </a:t>
                      </a:r>
                      <a:r>
                        <a:rPr lang="es-ES_tradnl" sz="600" u="none" strike="noStrike" dirty="0" err="1">
                          <a:effectLst/>
                        </a:rPr>
                        <a:t>Coracobraquial</a:t>
                      </a:r>
                      <a:endParaRPr lang="es-ES_tradnl" sz="600" b="0" i="0" u="none" strike="noStrike" dirty="0">
                        <a:solidFill>
                          <a:srgbClr val="000000"/>
                        </a:solidFill>
                        <a:effectLst/>
                        <a:latin typeface="Calibri" charset="0"/>
                      </a:endParaRPr>
                    </a:p>
                  </a:txBody>
                  <a:tcPr marL="881" marR="881" marT="881" marB="0" anchor="b"/>
                </a:tc>
                <a:extLst>
                  <a:ext uri="{0D108BD9-81ED-4DB2-BD59-A6C34878D82A}">
                    <a16:rowId xmlns:a16="http://schemas.microsoft.com/office/drawing/2014/main" val="10003"/>
                  </a:ext>
                </a:extLst>
              </a:tr>
              <a:tr h="81282">
                <a:tc>
                  <a:txBody>
                    <a:bodyPr/>
                    <a:lstStyle/>
                    <a:p>
                      <a:pPr algn="r" fontAlgn="b"/>
                      <a:r>
                        <a:rPr lang="es-ES_tradnl" sz="600" u="none" strike="noStrike">
                          <a:effectLst/>
                        </a:rPr>
                        <a:t>5</a:t>
                      </a:r>
                      <a:endParaRPr lang="es-ES_tradnl" sz="600" b="0" i="0" u="none" strike="noStrike">
                        <a:solidFill>
                          <a:srgbClr val="000000"/>
                        </a:solidFill>
                        <a:effectLst/>
                        <a:latin typeface="Calibri" charset="0"/>
                      </a:endParaRPr>
                    </a:p>
                  </a:txBody>
                  <a:tcPr marL="881" marR="881" marT="881" marB="0" anchor="b"/>
                </a:tc>
                <a:tc>
                  <a:txBody>
                    <a:bodyPr/>
                    <a:lstStyle/>
                    <a:p>
                      <a:pPr algn="l" fontAlgn="b"/>
                      <a:r>
                        <a:rPr lang="es-ES_tradnl" sz="600" u="none" strike="noStrike">
                          <a:effectLst/>
                        </a:rPr>
                        <a:t>- Escalenos</a:t>
                      </a:r>
                      <a:endParaRPr lang="es-ES_tradnl" sz="600" b="0" i="0" u="none" strike="noStrike">
                        <a:solidFill>
                          <a:srgbClr val="000000"/>
                        </a:solidFill>
                        <a:effectLst/>
                        <a:latin typeface="Calibri" charset="0"/>
                      </a:endParaRPr>
                    </a:p>
                  </a:txBody>
                  <a:tcPr marL="881" marR="881" marT="881" marB="0" anchor="b"/>
                </a:tc>
                <a:extLst>
                  <a:ext uri="{0D108BD9-81ED-4DB2-BD59-A6C34878D82A}">
                    <a16:rowId xmlns:a16="http://schemas.microsoft.com/office/drawing/2014/main" val="10004"/>
                  </a:ext>
                </a:extLst>
              </a:tr>
              <a:tr h="135102">
                <a:tc>
                  <a:txBody>
                    <a:bodyPr/>
                    <a:lstStyle/>
                    <a:p>
                      <a:pPr algn="r" fontAlgn="b"/>
                      <a:r>
                        <a:rPr lang="es-ES_tradnl" sz="600" u="none" strike="noStrike">
                          <a:effectLst/>
                        </a:rPr>
                        <a:t>6</a:t>
                      </a:r>
                      <a:endParaRPr lang="es-ES_tradnl" sz="600" b="0" i="0" u="none" strike="noStrike">
                        <a:solidFill>
                          <a:srgbClr val="000000"/>
                        </a:solidFill>
                        <a:effectLst/>
                        <a:latin typeface="Calibri" charset="0"/>
                      </a:endParaRPr>
                    </a:p>
                  </a:txBody>
                  <a:tcPr marL="881" marR="881" marT="881" marB="0" anchor="b"/>
                </a:tc>
                <a:tc>
                  <a:txBody>
                    <a:bodyPr/>
                    <a:lstStyle/>
                    <a:p>
                      <a:pPr algn="l" fontAlgn="b"/>
                      <a:r>
                        <a:rPr lang="es-ES_tradnl" sz="600" u="none" strike="noStrike" dirty="0">
                          <a:effectLst/>
                        </a:rPr>
                        <a:t>- Oponente del pulgar</a:t>
                      </a:r>
                      <a:endParaRPr lang="es-ES_tradnl" sz="600" b="0" i="0" u="none" strike="noStrike" dirty="0">
                        <a:solidFill>
                          <a:srgbClr val="000000"/>
                        </a:solidFill>
                        <a:effectLst/>
                        <a:latin typeface="Calibri" charset="0"/>
                      </a:endParaRPr>
                    </a:p>
                  </a:txBody>
                  <a:tcPr marL="881" marR="881" marT="881" marB="0" anchor="b"/>
                </a:tc>
                <a:extLst>
                  <a:ext uri="{0D108BD9-81ED-4DB2-BD59-A6C34878D82A}">
                    <a16:rowId xmlns:a16="http://schemas.microsoft.com/office/drawing/2014/main" val="10005"/>
                  </a:ext>
                </a:extLst>
              </a:tr>
              <a:tr h="162011">
                <a:tc>
                  <a:txBody>
                    <a:bodyPr/>
                    <a:lstStyle/>
                    <a:p>
                      <a:pPr algn="r" fontAlgn="b"/>
                      <a:r>
                        <a:rPr lang="es-ES_tradnl" sz="600" u="none" strike="noStrike">
                          <a:effectLst/>
                        </a:rPr>
                        <a:t>7</a:t>
                      </a:r>
                      <a:endParaRPr lang="es-ES_tradnl" sz="600" b="0" i="0" u="none" strike="noStrike">
                        <a:solidFill>
                          <a:srgbClr val="000000"/>
                        </a:solidFill>
                        <a:effectLst/>
                        <a:latin typeface="Calibri" charset="0"/>
                      </a:endParaRPr>
                    </a:p>
                  </a:txBody>
                  <a:tcPr marL="881" marR="881" marT="881" marB="0" anchor="b"/>
                </a:tc>
                <a:tc>
                  <a:txBody>
                    <a:bodyPr/>
                    <a:lstStyle/>
                    <a:p>
                      <a:pPr algn="l" fontAlgn="b"/>
                      <a:r>
                        <a:rPr lang="es-ES_tradnl" sz="600" u="none" strike="noStrike" dirty="0">
                          <a:effectLst/>
                        </a:rPr>
                        <a:t>- Separador del primer dedo</a:t>
                      </a:r>
                      <a:endParaRPr lang="es-ES_tradnl" sz="600" b="0" i="0" u="none" strike="noStrike" dirty="0">
                        <a:solidFill>
                          <a:srgbClr val="000000"/>
                        </a:solidFill>
                        <a:effectLst/>
                        <a:latin typeface="Calibri" charset="0"/>
                      </a:endParaRPr>
                    </a:p>
                  </a:txBody>
                  <a:tcPr marL="881" marR="881" marT="881" marB="0" anchor="b"/>
                </a:tc>
                <a:extLst>
                  <a:ext uri="{0D108BD9-81ED-4DB2-BD59-A6C34878D82A}">
                    <a16:rowId xmlns:a16="http://schemas.microsoft.com/office/drawing/2014/main" val="10006"/>
                  </a:ext>
                </a:extLst>
              </a:tr>
              <a:tr h="188921">
                <a:tc>
                  <a:txBody>
                    <a:bodyPr/>
                    <a:lstStyle/>
                    <a:p>
                      <a:pPr algn="r" fontAlgn="b"/>
                      <a:r>
                        <a:rPr lang="es-ES_tradnl" sz="600" u="none" strike="noStrike">
                          <a:effectLst/>
                        </a:rPr>
                        <a:t>8</a:t>
                      </a:r>
                      <a:endParaRPr lang="es-ES_tradnl" sz="600" b="0" i="0" u="none" strike="noStrike">
                        <a:solidFill>
                          <a:srgbClr val="000000"/>
                        </a:solidFill>
                        <a:effectLst/>
                        <a:latin typeface="Calibri" charset="0"/>
                      </a:endParaRPr>
                    </a:p>
                  </a:txBody>
                  <a:tcPr marL="881" marR="881" marT="881" marB="0" anchor="b"/>
                </a:tc>
                <a:tc>
                  <a:txBody>
                    <a:bodyPr/>
                    <a:lstStyle/>
                    <a:p>
                      <a:pPr algn="l" fontAlgn="b"/>
                      <a:r>
                        <a:rPr lang="es-ES_tradnl" sz="600" u="none" strike="noStrike" dirty="0">
                          <a:effectLst/>
                        </a:rPr>
                        <a:t>- Transverso superficial de periné</a:t>
                      </a:r>
                      <a:endParaRPr lang="es-ES_tradnl" sz="600" b="0" i="0" u="none" strike="noStrike" dirty="0">
                        <a:solidFill>
                          <a:srgbClr val="000000"/>
                        </a:solidFill>
                        <a:effectLst/>
                        <a:latin typeface="Calibri" charset="0"/>
                      </a:endParaRPr>
                    </a:p>
                  </a:txBody>
                  <a:tcPr marL="881" marR="881" marT="881" marB="0" anchor="b"/>
                </a:tc>
                <a:extLst>
                  <a:ext uri="{0D108BD9-81ED-4DB2-BD59-A6C34878D82A}">
                    <a16:rowId xmlns:a16="http://schemas.microsoft.com/office/drawing/2014/main" val="10007"/>
                  </a:ext>
                </a:extLst>
              </a:tr>
              <a:tr h="162011">
                <a:tc>
                  <a:txBody>
                    <a:bodyPr/>
                    <a:lstStyle/>
                    <a:p>
                      <a:pPr algn="r" fontAlgn="b"/>
                      <a:r>
                        <a:rPr lang="es-ES_tradnl" sz="600" u="none" strike="noStrike">
                          <a:effectLst/>
                        </a:rPr>
                        <a:t>9</a:t>
                      </a:r>
                      <a:endParaRPr lang="es-ES_tradnl" sz="600" b="0" i="0" u="none" strike="noStrike">
                        <a:solidFill>
                          <a:srgbClr val="000000"/>
                        </a:solidFill>
                        <a:effectLst/>
                        <a:latin typeface="Calibri" charset="0"/>
                      </a:endParaRPr>
                    </a:p>
                  </a:txBody>
                  <a:tcPr marL="881" marR="881" marT="881" marB="0" anchor="b"/>
                </a:tc>
                <a:tc>
                  <a:txBody>
                    <a:bodyPr/>
                    <a:lstStyle/>
                    <a:p>
                      <a:pPr algn="l" fontAlgn="b"/>
                      <a:r>
                        <a:rPr lang="es-ES_tradnl" sz="600" u="none" strike="noStrike" dirty="0">
                          <a:effectLst/>
                        </a:rPr>
                        <a:t>- Extensor común de los dedos</a:t>
                      </a:r>
                      <a:endParaRPr lang="es-ES_tradnl" sz="600" b="0" i="0" u="none" strike="noStrike" dirty="0">
                        <a:solidFill>
                          <a:srgbClr val="000000"/>
                        </a:solidFill>
                        <a:effectLst/>
                        <a:latin typeface="Calibri" charset="0"/>
                      </a:endParaRPr>
                    </a:p>
                  </a:txBody>
                  <a:tcPr marL="881" marR="881" marT="881" marB="0" anchor="b"/>
                </a:tc>
                <a:extLst>
                  <a:ext uri="{0D108BD9-81ED-4DB2-BD59-A6C34878D82A}">
                    <a16:rowId xmlns:a16="http://schemas.microsoft.com/office/drawing/2014/main" val="10008"/>
                  </a:ext>
                </a:extLst>
              </a:tr>
              <a:tr h="135102">
                <a:tc>
                  <a:txBody>
                    <a:bodyPr/>
                    <a:lstStyle/>
                    <a:p>
                      <a:pPr algn="r" fontAlgn="b"/>
                      <a:r>
                        <a:rPr lang="es-ES_tradnl" sz="600" u="none" strike="noStrike">
                          <a:effectLst/>
                        </a:rPr>
                        <a:t>10</a:t>
                      </a:r>
                      <a:endParaRPr lang="es-ES_tradnl" sz="600" b="0" i="0" u="none" strike="noStrike">
                        <a:solidFill>
                          <a:srgbClr val="000000"/>
                        </a:solidFill>
                        <a:effectLst/>
                        <a:latin typeface="Calibri" charset="0"/>
                      </a:endParaRPr>
                    </a:p>
                  </a:txBody>
                  <a:tcPr marL="881" marR="881" marT="881" marB="0" anchor="b"/>
                </a:tc>
                <a:tc>
                  <a:txBody>
                    <a:bodyPr/>
                    <a:lstStyle/>
                    <a:p>
                      <a:pPr algn="l" fontAlgn="b"/>
                      <a:r>
                        <a:rPr lang="es-ES_tradnl" sz="600" u="none" strike="noStrike" dirty="0">
                          <a:effectLst/>
                        </a:rPr>
                        <a:t>- Esternocleidomastoideo</a:t>
                      </a:r>
                      <a:endParaRPr lang="es-ES_tradnl" sz="600" b="0" i="0" u="none" strike="noStrike" dirty="0">
                        <a:solidFill>
                          <a:srgbClr val="000000"/>
                        </a:solidFill>
                        <a:effectLst/>
                        <a:latin typeface="Calibri" charset="0"/>
                      </a:endParaRPr>
                    </a:p>
                  </a:txBody>
                  <a:tcPr marL="881" marR="881" marT="881" marB="0" anchor="b"/>
                </a:tc>
                <a:extLst>
                  <a:ext uri="{0D108BD9-81ED-4DB2-BD59-A6C34878D82A}">
                    <a16:rowId xmlns:a16="http://schemas.microsoft.com/office/drawing/2014/main" val="10009"/>
                  </a:ext>
                </a:extLst>
              </a:tr>
              <a:tr h="81282">
                <a:tc>
                  <a:txBody>
                    <a:bodyPr/>
                    <a:lstStyle/>
                    <a:p>
                      <a:pPr algn="r" fontAlgn="b"/>
                      <a:r>
                        <a:rPr lang="cs-CZ" sz="600" u="none" strike="noStrike">
                          <a:effectLst/>
                        </a:rPr>
                        <a:t>11</a:t>
                      </a:r>
                      <a:endParaRPr lang="cs-CZ" sz="600" b="0" i="0" u="none" strike="noStrike">
                        <a:solidFill>
                          <a:srgbClr val="000000"/>
                        </a:solidFill>
                        <a:effectLst/>
                        <a:latin typeface="Calibri" charset="0"/>
                      </a:endParaRPr>
                    </a:p>
                  </a:txBody>
                  <a:tcPr marL="881" marR="881" marT="881" marB="0" anchor="b"/>
                </a:tc>
                <a:tc>
                  <a:txBody>
                    <a:bodyPr/>
                    <a:lstStyle/>
                    <a:p>
                      <a:pPr algn="l" fontAlgn="b"/>
                      <a:r>
                        <a:rPr lang="es-ES_tradnl" sz="600" u="none" strike="noStrike" dirty="0">
                          <a:effectLst/>
                        </a:rPr>
                        <a:t>- </a:t>
                      </a:r>
                      <a:r>
                        <a:rPr lang="es-ES_tradnl" sz="600" u="none" strike="noStrike" dirty="0" err="1">
                          <a:effectLst/>
                        </a:rPr>
                        <a:t>Iliocostal</a:t>
                      </a:r>
                      <a:endParaRPr lang="es-ES_tradnl" sz="600" b="0" i="0" u="none" strike="noStrike" dirty="0">
                        <a:solidFill>
                          <a:srgbClr val="000000"/>
                        </a:solidFill>
                        <a:effectLst/>
                        <a:latin typeface="Calibri" charset="0"/>
                      </a:endParaRPr>
                    </a:p>
                  </a:txBody>
                  <a:tcPr marL="881" marR="881" marT="881" marB="0" anchor="b"/>
                </a:tc>
                <a:extLst>
                  <a:ext uri="{0D108BD9-81ED-4DB2-BD59-A6C34878D82A}">
                    <a16:rowId xmlns:a16="http://schemas.microsoft.com/office/drawing/2014/main" val="10010"/>
                  </a:ext>
                </a:extLst>
              </a:tr>
              <a:tr h="188921">
                <a:tc>
                  <a:txBody>
                    <a:bodyPr/>
                    <a:lstStyle/>
                    <a:p>
                      <a:pPr algn="r" fontAlgn="b"/>
                      <a:r>
                        <a:rPr lang="is-IS" sz="600" u="none" strike="noStrike">
                          <a:effectLst/>
                        </a:rPr>
                        <a:t>12</a:t>
                      </a:r>
                      <a:endParaRPr lang="is-IS" sz="600" b="0" i="0" u="none" strike="noStrike">
                        <a:solidFill>
                          <a:srgbClr val="000000"/>
                        </a:solidFill>
                        <a:effectLst/>
                        <a:latin typeface="Calibri" charset="0"/>
                      </a:endParaRPr>
                    </a:p>
                  </a:txBody>
                  <a:tcPr marL="881" marR="881" marT="881" marB="0" anchor="b"/>
                </a:tc>
                <a:tc>
                  <a:txBody>
                    <a:bodyPr/>
                    <a:lstStyle/>
                    <a:p>
                      <a:pPr algn="l" fontAlgn="b"/>
                      <a:r>
                        <a:rPr lang="es-ES_tradnl" sz="600" u="none" strike="noStrike" dirty="0">
                          <a:effectLst/>
                        </a:rPr>
                        <a:t>- Extensor largo del primer dedo</a:t>
                      </a:r>
                      <a:endParaRPr lang="es-ES_tradnl" sz="600" b="0" i="0" u="none" strike="noStrike" dirty="0">
                        <a:solidFill>
                          <a:srgbClr val="000000"/>
                        </a:solidFill>
                        <a:effectLst/>
                        <a:latin typeface="Calibri" charset="0"/>
                      </a:endParaRPr>
                    </a:p>
                  </a:txBody>
                  <a:tcPr marL="881" marR="881" marT="881" marB="0" anchor="b"/>
                </a:tc>
                <a:extLst>
                  <a:ext uri="{0D108BD9-81ED-4DB2-BD59-A6C34878D82A}">
                    <a16:rowId xmlns:a16="http://schemas.microsoft.com/office/drawing/2014/main" val="10011"/>
                  </a:ext>
                </a:extLst>
              </a:tr>
              <a:tr h="162011">
                <a:tc>
                  <a:txBody>
                    <a:bodyPr/>
                    <a:lstStyle/>
                    <a:p>
                      <a:pPr algn="r" fontAlgn="b"/>
                      <a:r>
                        <a:rPr lang="is-IS" sz="600" u="none" strike="noStrike">
                          <a:effectLst/>
                        </a:rPr>
                        <a:t>13</a:t>
                      </a:r>
                      <a:endParaRPr lang="is-IS" sz="600" b="0" i="0" u="none" strike="noStrike">
                        <a:solidFill>
                          <a:srgbClr val="000000"/>
                        </a:solidFill>
                        <a:effectLst/>
                        <a:latin typeface="Calibri" charset="0"/>
                      </a:endParaRPr>
                    </a:p>
                  </a:txBody>
                  <a:tcPr marL="881" marR="881" marT="881" marB="0" anchor="b"/>
                </a:tc>
                <a:tc>
                  <a:txBody>
                    <a:bodyPr/>
                    <a:lstStyle/>
                    <a:p>
                      <a:pPr algn="l" fontAlgn="b"/>
                      <a:r>
                        <a:rPr lang="es-ES_tradnl" sz="600" u="none" strike="noStrike" dirty="0">
                          <a:effectLst/>
                        </a:rPr>
                        <a:t>- Esfínter externo del ano</a:t>
                      </a:r>
                      <a:endParaRPr lang="es-ES_tradnl" sz="600" b="0" i="0" u="none" strike="noStrike" dirty="0">
                        <a:solidFill>
                          <a:srgbClr val="000000"/>
                        </a:solidFill>
                        <a:effectLst/>
                        <a:latin typeface="Calibri" charset="0"/>
                      </a:endParaRPr>
                    </a:p>
                  </a:txBody>
                  <a:tcPr marL="881" marR="881" marT="881" marB="0" anchor="b"/>
                </a:tc>
                <a:extLst>
                  <a:ext uri="{0D108BD9-81ED-4DB2-BD59-A6C34878D82A}">
                    <a16:rowId xmlns:a16="http://schemas.microsoft.com/office/drawing/2014/main" val="10012"/>
                  </a:ext>
                </a:extLst>
              </a:tr>
              <a:tr h="81282">
                <a:tc>
                  <a:txBody>
                    <a:bodyPr/>
                    <a:lstStyle/>
                    <a:p>
                      <a:pPr algn="r" fontAlgn="b"/>
                      <a:r>
                        <a:rPr lang="es-ES_tradnl" sz="600" u="none" strike="noStrike">
                          <a:effectLst/>
                        </a:rPr>
                        <a:t>14</a:t>
                      </a:r>
                      <a:endParaRPr lang="es-ES_tradnl" sz="600" b="0" i="0" u="none" strike="noStrike">
                        <a:solidFill>
                          <a:srgbClr val="000000"/>
                        </a:solidFill>
                        <a:effectLst/>
                        <a:latin typeface="Calibri" charset="0"/>
                      </a:endParaRPr>
                    </a:p>
                  </a:txBody>
                  <a:tcPr marL="881" marR="881" marT="881" marB="0" anchor="b"/>
                </a:tc>
                <a:tc>
                  <a:txBody>
                    <a:bodyPr/>
                    <a:lstStyle/>
                    <a:p>
                      <a:pPr algn="l" fontAlgn="b"/>
                      <a:r>
                        <a:rPr lang="es-ES" sz="600" u="none" strike="noStrike" dirty="0">
                          <a:effectLst/>
                        </a:rPr>
                        <a:t>- Dorsal ancho</a:t>
                      </a:r>
                      <a:endParaRPr lang="es-ES" sz="600" b="0" i="0" u="none" strike="noStrike" dirty="0">
                        <a:solidFill>
                          <a:srgbClr val="000000"/>
                        </a:solidFill>
                        <a:effectLst/>
                        <a:latin typeface="Calibri" charset="0"/>
                      </a:endParaRPr>
                    </a:p>
                  </a:txBody>
                  <a:tcPr marL="881" marR="881" marT="881" marB="0" anchor="b"/>
                </a:tc>
                <a:extLst>
                  <a:ext uri="{0D108BD9-81ED-4DB2-BD59-A6C34878D82A}">
                    <a16:rowId xmlns:a16="http://schemas.microsoft.com/office/drawing/2014/main" val="10013"/>
                  </a:ext>
                </a:extLst>
              </a:tr>
              <a:tr h="108192">
                <a:tc>
                  <a:txBody>
                    <a:bodyPr/>
                    <a:lstStyle/>
                    <a:p>
                      <a:pPr algn="r" fontAlgn="b"/>
                      <a:r>
                        <a:rPr lang="es-ES_tradnl" sz="600" u="none" strike="noStrike">
                          <a:effectLst/>
                        </a:rPr>
                        <a:t>15</a:t>
                      </a:r>
                      <a:endParaRPr lang="es-ES_tradnl" sz="600" b="0" i="0" u="none" strike="noStrike">
                        <a:solidFill>
                          <a:srgbClr val="000000"/>
                        </a:solidFill>
                        <a:effectLst/>
                        <a:latin typeface="Calibri" charset="0"/>
                      </a:endParaRPr>
                    </a:p>
                  </a:txBody>
                  <a:tcPr marL="881" marR="881" marT="881" marB="0" anchor="b"/>
                </a:tc>
                <a:tc>
                  <a:txBody>
                    <a:bodyPr/>
                    <a:lstStyle/>
                    <a:p>
                      <a:pPr algn="l" fontAlgn="b"/>
                      <a:r>
                        <a:rPr lang="es-ES_tradnl" sz="600" u="none" strike="noStrike" dirty="0">
                          <a:effectLst/>
                        </a:rPr>
                        <a:t>- Aductor menor</a:t>
                      </a:r>
                      <a:endParaRPr lang="es-ES_tradnl" sz="600" b="0" i="0" u="none" strike="noStrike" dirty="0">
                        <a:solidFill>
                          <a:srgbClr val="000000"/>
                        </a:solidFill>
                        <a:effectLst/>
                        <a:latin typeface="Calibri" charset="0"/>
                      </a:endParaRPr>
                    </a:p>
                  </a:txBody>
                  <a:tcPr marL="881" marR="881" marT="881" marB="0" anchor="b"/>
                </a:tc>
                <a:extLst>
                  <a:ext uri="{0D108BD9-81ED-4DB2-BD59-A6C34878D82A}">
                    <a16:rowId xmlns:a16="http://schemas.microsoft.com/office/drawing/2014/main" val="10014"/>
                  </a:ext>
                </a:extLst>
              </a:tr>
              <a:tr h="162011">
                <a:tc>
                  <a:txBody>
                    <a:bodyPr/>
                    <a:lstStyle/>
                    <a:p>
                      <a:pPr algn="r" fontAlgn="b"/>
                      <a:r>
                        <a:rPr lang="es-ES_tradnl" sz="600" u="none" strike="noStrike">
                          <a:effectLst/>
                        </a:rPr>
                        <a:t>16</a:t>
                      </a:r>
                      <a:endParaRPr lang="es-ES_tradnl" sz="600" b="0" i="0" u="none" strike="noStrike">
                        <a:solidFill>
                          <a:srgbClr val="000000"/>
                        </a:solidFill>
                        <a:effectLst/>
                        <a:latin typeface="Calibri" charset="0"/>
                      </a:endParaRPr>
                    </a:p>
                  </a:txBody>
                  <a:tcPr marL="881" marR="881" marT="881" marB="0" anchor="b"/>
                </a:tc>
                <a:tc>
                  <a:txBody>
                    <a:bodyPr/>
                    <a:lstStyle/>
                    <a:p>
                      <a:pPr algn="l" fontAlgn="b"/>
                      <a:r>
                        <a:rPr lang="es-ES_tradnl" sz="600" u="none" strike="noStrike" dirty="0">
                          <a:effectLst/>
                        </a:rPr>
                        <a:t>- Flexor corto común de los dedos</a:t>
                      </a:r>
                      <a:endParaRPr lang="es-ES_tradnl" sz="600" b="0" i="0" u="none" strike="noStrike" dirty="0">
                        <a:solidFill>
                          <a:srgbClr val="000000"/>
                        </a:solidFill>
                        <a:effectLst/>
                        <a:latin typeface="Calibri" charset="0"/>
                      </a:endParaRPr>
                    </a:p>
                  </a:txBody>
                  <a:tcPr marL="881" marR="881" marT="881" marB="0" anchor="b"/>
                </a:tc>
                <a:extLst>
                  <a:ext uri="{0D108BD9-81ED-4DB2-BD59-A6C34878D82A}">
                    <a16:rowId xmlns:a16="http://schemas.microsoft.com/office/drawing/2014/main" val="10015"/>
                  </a:ext>
                </a:extLst>
              </a:tr>
              <a:tr h="108192">
                <a:tc>
                  <a:txBody>
                    <a:bodyPr/>
                    <a:lstStyle/>
                    <a:p>
                      <a:pPr algn="r" fontAlgn="b"/>
                      <a:r>
                        <a:rPr lang="es-ES_tradnl" sz="600" u="none" strike="noStrike">
                          <a:effectLst/>
                        </a:rPr>
                        <a:t>17</a:t>
                      </a:r>
                      <a:endParaRPr lang="es-ES_tradnl" sz="600" b="0" i="0" u="none" strike="noStrike">
                        <a:solidFill>
                          <a:srgbClr val="000000"/>
                        </a:solidFill>
                        <a:effectLst/>
                        <a:latin typeface="Calibri" charset="0"/>
                      </a:endParaRPr>
                    </a:p>
                  </a:txBody>
                  <a:tcPr marL="881" marR="881" marT="881" marB="0" anchor="b"/>
                </a:tc>
                <a:tc>
                  <a:txBody>
                    <a:bodyPr/>
                    <a:lstStyle/>
                    <a:p>
                      <a:pPr algn="l" fontAlgn="b"/>
                      <a:r>
                        <a:rPr lang="es-ES_tradnl" sz="600" u="none" strike="noStrike">
                          <a:effectLst/>
                        </a:rPr>
                        <a:t>- Intertransversos</a:t>
                      </a:r>
                      <a:endParaRPr lang="es-ES_tradnl" sz="600" b="0" i="0" u="none" strike="noStrike">
                        <a:solidFill>
                          <a:srgbClr val="000000"/>
                        </a:solidFill>
                        <a:effectLst/>
                        <a:latin typeface="Calibri" charset="0"/>
                      </a:endParaRPr>
                    </a:p>
                  </a:txBody>
                  <a:tcPr marL="881" marR="881" marT="881" marB="0" anchor="b"/>
                </a:tc>
                <a:extLst>
                  <a:ext uri="{0D108BD9-81ED-4DB2-BD59-A6C34878D82A}">
                    <a16:rowId xmlns:a16="http://schemas.microsoft.com/office/drawing/2014/main" val="10016"/>
                  </a:ext>
                </a:extLst>
              </a:tr>
              <a:tr h="108192">
                <a:tc>
                  <a:txBody>
                    <a:bodyPr/>
                    <a:lstStyle/>
                    <a:p>
                      <a:pPr algn="r" fontAlgn="b"/>
                      <a:r>
                        <a:rPr lang="fi-FI" sz="600" u="none" strike="noStrike">
                          <a:effectLst/>
                        </a:rPr>
                        <a:t>18</a:t>
                      </a:r>
                      <a:endParaRPr lang="fi-FI" sz="600" b="0" i="0" u="none" strike="noStrike">
                        <a:solidFill>
                          <a:srgbClr val="000000"/>
                        </a:solidFill>
                        <a:effectLst/>
                        <a:latin typeface="Calibri" charset="0"/>
                      </a:endParaRPr>
                    </a:p>
                  </a:txBody>
                  <a:tcPr marL="881" marR="881" marT="881" marB="0" anchor="b"/>
                </a:tc>
                <a:tc>
                  <a:txBody>
                    <a:bodyPr/>
                    <a:lstStyle/>
                    <a:p>
                      <a:pPr algn="l" fontAlgn="b"/>
                      <a:r>
                        <a:rPr lang="es-ES_tradnl" sz="600" u="none" strike="noStrike">
                          <a:effectLst/>
                        </a:rPr>
                        <a:t>- Cuadrado crural</a:t>
                      </a:r>
                      <a:endParaRPr lang="es-ES_tradnl" sz="600" b="0" i="0" u="none" strike="noStrike">
                        <a:solidFill>
                          <a:srgbClr val="000000"/>
                        </a:solidFill>
                        <a:effectLst/>
                        <a:latin typeface="Calibri" charset="0"/>
                      </a:endParaRPr>
                    </a:p>
                  </a:txBody>
                  <a:tcPr marL="881" marR="881" marT="881" marB="0" anchor="b"/>
                </a:tc>
                <a:extLst>
                  <a:ext uri="{0D108BD9-81ED-4DB2-BD59-A6C34878D82A}">
                    <a16:rowId xmlns:a16="http://schemas.microsoft.com/office/drawing/2014/main" val="10017"/>
                  </a:ext>
                </a:extLst>
              </a:tr>
              <a:tr h="108192">
                <a:tc>
                  <a:txBody>
                    <a:bodyPr/>
                    <a:lstStyle/>
                    <a:p>
                      <a:pPr algn="r" fontAlgn="b"/>
                      <a:r>
                        <a:rPr lang="es-ES_tradnl" sz="600" u="none" strike="noStrike">
                          <a:effectLst/>
                        </a:rPr>
                        <a:t>19</a:t>
                      </a:r>
                      <a:endParaRPr lang="es-ES_tradnl" sz="600" b="0" i="0" u="none" strike="noStrike">
                        <a:solidFill>
                          <a:srgbClr val="000000"/>
                        </a:solidFill>
                        <a:effectLst/>
                        <a:latin typeface="Calibri" charset="0"/>
                      </a:endParaRPr>
                    </a:p>
                  </a:txBody>
                  <a:tcPr marL="881" marR="881" marT="881" marB="0" anchor="b"/>
                </a:tc>
                <a:tc>
                  <a:txBody>
                    <a:bodyPr/>
                    <a:lstStyle/>
                    <a:p>
                      <a:pPr algn="l" fontAlgn="b"/>
                      <a:r>
                        <a:rPr lang="es-ES_tradnl" sz="600" u="none" strike="noStrike">
                          <a:effectLst/>
                        </a:rPr>
                        <a:t>- Tibial anterior</a:t>
                      </a:r>
                      <a:endParaRPr lang="es-ES_tradnl" sz="600" b="0" i="0" u="none" strike="noStrike">
                        <a:solidFill>
                          <a:srgbClr val="000000"/>
                        </a:solidFill>
                        <a:effectLst/>
                        <a:latin typeface="Calibri" charset="0"/>
                      </a:endParaRPr>
                    </a:p>
                  </a:txBody>
                  <a:tcPr marL="881" marR="881" marT="881" marB="0" anchor="b"/>
                </a:tc>
                <a:extLst>
                  <a:ext uri="{0D108BD9-81ED-4DB2-BD59-A6C34878D82A}">
                    <a16:rowId xmlns:a16="http://schemas.microsoft.com/office/drawing/2014/main" val="10018"/>
                  </a:ext>
                </a:extLst>
              </a:tr>
              <a:tr h="135102">
                <a:tc>
                  <a:txBody>
                    <a:bodyPr/>
                    <a:lstStyle/>
                    <a:p>
                      <a:pPr algn="r" fontAlgn="b"/>
                      <a:r>
                        <a:rPr lang="is-IS" sz="600" u="none" strike="noStrike">
                          <a:effectLst/>
                        </a:rPr>
                        <a:t>20</a:t>
                      </a:r>
                      <a:endParaRPr lang="is-IS" sz="600" b="0" i="0" u="none" strike="noStrike">
                        <a:solidFill>
                          <a:srgbClr val="000000"/>
                        </a:solidFill>
                        <a:effectLst/>
                        <a:latin typeface="Calibri" charset="0"/>
                      </a:endParaRPr>
                    </a:p>
                  </a:txBody>
                  <a:tcPr marL="881" marR="881" marT="881" marB="0" anchor="b"/>
                </a:tc>
                <a:tc>
                  <a:txBody>
                    <a:bodyPr/>
                    <a:lstStyle/>
                    <a:p>
                      <a:pPr algn="l" fontAlgn="b"/>
                      <a:r>
                        <a:rPr lang="es-ES_tradnl" sz="600" u="none" strike="noStrike">
                          <a:effectLst/>
                        </a:rPr>
                        <a:t>- Peroneo anterior</a:t>
                      </a:r>
                      <a:endParaRPr lang="es-ES_tradnl" sz="600" b="0" i="0" u="none" strike="noStrike">
                        <a:solidFill>
                          <a:srgbClr val="000000"/>
                        </a:solidFill>
                        <a:effectLst/>
                        <a:latin typeface="Calibri" charset="0"/>
                      </a:endParaRPr>
                    </a:p>
                  </a:txBody>
                  <a:tcPr marL="881" marR="881" marT="881" marB="0" anchor="b"/>
                </a:tc>
                <a:extLst>
                  <a:ext uri="{0D108BD9-81ED-4DB2-BD59-A6C34878D82A}">
                    <a16:rowId xmlns:a16="http://schemas.microsoft.com/office/drawing/2014/main" val="10019"/>
                  </a:ext>
                </a:extLst>
              </a:tr>
              <a:tr h="81282">
                <a:tc>
                  <a:txBody>
                    <a:bodyPr/>
                    <a:lstStyle/>
                    <a:p>
                      <a:pPr algn="r" fontAlgn="b"/>
                      <a:r>
                        <a:rPr lang="cs-CZ" sz="600" u="none" strike="noStrike">
                          <a:effectLst/>
                        </a:rPr>
                        <a:t>21</a:t>
                      </a:r>
                      <a:endParaRPr lang="cs-CZ" sz="600" b="0" i="0" u="none" strike="noStrike">
                        <a:solidFill>
                          <a:srgbClr val="000000"/>
                        </a:solidFill>
                        <a:effectLst/>
                        <a:latin typeface="Calibri" charset="0"/>
                      </a:endParaRPr>
                    </a:p>
                  </a:txBody>
                  <a:tcPr marL="881" marR="881" marT="881" marB="0" anchor="b"/>
                </a:tc>
                <a:tc>
                  <a:txBody>
                    <a:bodyPr/>
                    <a:lstStyle/>
                    <a:p>
                      <a:pPr algn="l" fontAlgn="b"/>
                      <a:r>
                        <a:rPr lang="es-ES_tradnl" sz="600" u="none" strike="noStrike">
                          <a:effectLst/>
                        </a:rPr>
                        <a:t>- Piramidal</a:t>
                      </a:r>
                      <a:endParaRPr lang="es-ES_tradnl" sz="600" b="0" i="0" u="none" strike="noStrike">
                        <a:solidFill>
                          <a:srgbClr val="000000"/>
                        </a:solidFill>
                        <a:effectLst/>
                        <a:latin typeface="Calibri" charset="0"/>
                      </a:endParaRPr>
                    </a:p>
                  </a:txBody>
                  <a:tcPr marL="881" marR="881" marT="881" marB="0" anchor="b"/>
                </a:tc>
                <a:extLst>
                  <a:ext uri="{0D108BD9-81ED-4DB2-BD59-A6C34878D82A}">
                    <a16:rowId xmlns:a16="http://schemas.microsoft.com/office/drawing/2014/main" val="10020"/>
                  </a:ext>
                </a:extLst>
              </a:tr>
              <a:tr h="135102">
                <a:tc>
                  <a:txBody>
                    <a:bodyPr/>
                    <a:lstStyle/>
                    <a:p>
                      <a:pPr algn="r" fontAlgn="b"/>
                      <a:r>
                        <a:rPr lang="is-IS" sz="600" u="none" strike="noStrike">
                          <a:effectLst/>
                        </a:rPr>
                        <a:t>22</a:t>
                      </a:r>
                      <a:endParaRPr lang="is-IS" sz="600" b="0" i="0" u="none" strike="noStrike">
                        <a:solidFill>
                          <a:srgbClr val="000000"/>
                        </a:solidFill>
                        <a:effectLst/>
                        <a:latin typeface="Calibri" charset="0"/>
                      </a:endParaRPr>
                    </a:p>
                  </a:txBody>
                  <a:tcPr marL="881" marR="881" marT="881" marB="0" anchor="b"/>
                </a:tc>
                <a:tc>
                  <a:txBody>
                    <a:bodyPr/>
                    <a:lstStyle/>
                    <a:p>
                      <a:pPr algn="l" fontAlgn="b"/>
                      <a:r>
                        <a:rPr lang="es-ES_tradnl" sz="600" u="none" strike="noStrike">
                          <a:effectLst/>
                        </a:rPr>
                        <a:t>- Cubital posterior</a:t>
                      </a:r>
                      <a:endParaRPr lang="es-ES_tradnl" sz="600" b="0" i="0" u="none" strike="noStrike">
                        <a:solidFill>
                          <a:srgbClr val="000000"/>
                        </a:solidFill>
                        <a:effectLst/>
                        <a:latin typeface="Calibri" charset="0"/>
                      </a:endParaRPr>
                    </a:p>
                  </a:txBody>
                  <a:tcPr marL="881" marR="881" marT="881" marB="0" anchor="b"/>
                </a:tc>
                <a:extLst>
                  <a:ext uri="{0D108BD9-81ED-4DB2-BD59-A6C34878D82A}">
                    <a16:rowId xmlns:a16="http://schemas.microsoft.com/office/drawing/2014/main" val="10021"/>
                  </a:ext>
                </a:extLst>
              </a:tr>
              <a:tr h="135102">
                <a:tc>
                  <a:txBody>
                    <a:bodyPr/>
                    <a:lstStyle/>
                    <a:p>
                      <a:pPr algn="r" fontAlgn="b"/>
                      <a:r>
                        <a:rPr lang="is-IS" sz="600" u="none" strike="noStrike">
                          <a:effectLst/>
                        </a:rPr>
                        <a:t>23</a:t>
                      </a:r>
                      <a:endParaRPr lang="is-IS" sz="600" b="0" i="0" u="none" strike="noStrike">
                        <a:solidFill>
                          <a:srgbClr val="000000"/>
                        </a:solidFill>
                        <a:effectLst/>
                        <a:latin typeface="Calibri" charset="0"/>
                      </a:endParaRPr>
                    </a:p>
                  </a:txBody>
                  <a:tcPr marL="881" marR="881" marT="881" marB="0" anchor="b"/>
                </a:tc>
                <a:tc>
                  <a:txBody>
                    <a:bodyPr/>
                    <a:lstStyle/>
                    <a:p>
                      <a:pPr algn="l" fontAlgn="b"/>
                      <a:r>
                        <a:rPr lang="es-ES_tradnl" sz="600" u="none" strike="noStrike">
                          <a:effectLst/>
                        </a:rPr>
                        <a:t>- Obturador externo</a:t>
                      </a:r>
                      <a:endParaRPr lang="es-ES_tradnl" sz="600" b="0" i="0" u="none" strike="noStrike">
                        <a:solidFill>
                          <a:srgbClr val="000000"/>
                        </a:solidFill>
                        <a:effectLst/>
                        <a:latin typeface="Calibri" charset="0"/>
                      </a:endParaRPr>
                    </a:p>
                  </a:txBody>
                  <a:tcPr marL="881" marR="881" marT="881" marB="0" anchor="b"/>
                </a:tc>
                <a:extLst>
                  <a:ext uri="{0D108BD9-81ED-4DB2-BD59-A6C34878D82A}">
                    <a16:rowId xmlns:a16="http://schemas.microsoft.com/office/drawing/2014/main" val="10022"/>
                  </a:ext>
                </a:extLst>
              </a:tr>
              <a:tr h="162011">
                <a:tc>
                  <a:txBody>
                    <a:bodyPr/>
                    <a:lstStyle/>
                    <a:p>
                      <a:pPr algn="r" fontAlgn="b"/>
                      <a:r>
                        <a:rPr lang="is-IS" sz="600" u="none" strike="noStrike">
                          <a:effectLst/>
                        </a:rPr>
                        <a:t>24</a:t>
                      </a:r>
                      <a:endParaRPr lang="is-IS" sz="600" b="0" i="0" u="none" strike="noStrike">
                        <a:solidFill>
                          <a:srgbClr val="000000"/>
                        </a:solidFill>
                        <a:effectLst/>
                        <a:latin typeface="Calibri" charset="0"/>
                      </a:endParaRPr>
                    </a:p>
                  </a:txBody>
                  <a:tcPr marL="881" marR="881" marT="881" marB="0" anchor="b"/>
                </a:tc>
                <a:tc>
                  <a:txBody>
                    <a:bodyPr/>
                    <a:lstStyle/>
                    <a:p>
                      <a:pPr algn="l" fontAlgn="b"/>
                      <a:r>
                        <a:rPr lang="es-ES_tradnl" sz="600" u="none" strike="noStrike" dirty="0">
                          <a:effectLst/>
                        </a:rPr>
                        <a:t>- Intercostales externos</a:t>
                      </a:r>
                      <a:endParaRPr lang="es-ES_tradnl" sz="600" b="0" i="0" u="none" strike="noStrike" dirty="0">
                        <a:solidFill>
                          <a:srgbClr val="000000"/>
                        </a:solidFill>
                        <a:effectLst/>
                        <a:latin typeface="Calibri" charset="0"/>
                      </a:endParaRPr>
                    </a:p>
                  </a:txBody>
                  <a:tcPr marL="881" marR="881" marT="881" marB="0" anchor="b"/>
                </a:tc>
                <a:extLst>
                  <a:ext uri="{0D108BD9-81ED-4DB2-BD59-A6C34878D82A}">
                    <a16:rowId xmlns:a16="http://schemas.microsoft.com/office/drawing/2014/main" val="10023"/>
                  </a:ext>
                </a:extLst>
              </a:tr>
              <a:tr h="81282">
                <a:tc>
                  <a:txBody>
                    <a:bodyPr/>
                    <a:lstStyle/>
                    <a:p>
                      <a:pPr algn="r" fontAlgn="b"/>
                      <a:r>
                        <a:rPr lang="is-IS" sz="600" u="none" strike="noStrike">
                          <a:effectLst/>
                        </a:rPr>
                        <a:t>25</a:t>
                      </a:r>
                      <a:endParaRPr lang="is-IS" sz="600" b="0" i="0" u="none" strike="noStrike">
                        <a:solidFill>
                          <a:srgbClr val="000000"/>
                        </a:solidFill>
                        <a:effectLst/>
                        <a:latin typeface="Calibri" charset="0"/>
                      </a:endParaRPr>
                    </a:p>
                  </a:txBody>
                  <a:tcPr marL="881" marR="881" marT="881" marB="0" anchor="b"/>
                </a:tc>
                <a:tc>
                  <a:txBody>
                    <a:bodyPr/>
                    <a:lstStyle/>
                    <a:p>
                      <a:pPr algn="l" fontAlgn="b"/>
                      <a:r>
                        <a:rPr lang="es-ES_tradnl" sz="600" u="none" strike="noStrike" dirty="0">
                          <a:effectLst/>
                        </a:rPr>
                        <a:t>- Géminos</a:t>
                      </a:r>
                      <a:endParaRPr lang="es-ES_tradnl" sz="600" b="0" i="0" u="none" strike="noStrike" dirty="0">
                        <a:solidFill>
                          <a:srgbClr val="000000"/>
                        </a:solidFill>
                        <a:effectLst/>
                        <a:latin typeface="Calibri" charset="0"/>
                      </a:endParaRPr>
                    </a:p>
                  </a:txBody>
                  <a:tcPr marL="881" marR="881" marT="881" marB="0" anchor="b"/>
                </a:tc>
                <a:extLst>
                  <a:ext uri="{0D108BD9-81ED-4DB2-BD59-A6C34878D82A}">
                    <a16:rowId xmlns:a16="http://schemas.microsoft.com/office/drawing/2014/main" val="10024"/>
                  </a:ext>
                </a:extLst>
              </a:tr>
              <a:tr h="135102">
                <a:tc>
                  <a:txBody>
                    <a:bodyPr/>
                    <a:lstStyle/>
                    <a:p>
                      <a:pPr algn="r" fontAlgn="b"/>
                      <a:r>
                        <a:rPr lang="is-IS" sz="600" u="none" strike="noStrike">
                          <a:effectLst/>
                        </a:rPr>
                        <a:t>26</a:t>
                      </a:r>
                      <a:endParaRPr lang="is-IS" sz="600" b="0" i="0" u="none" strike="noStrike">
                        <a:solidFill>
                          <a:srgbClr val="000000"/>
                        </a:solidFill>
                        <a:effectLst/>
                        <a:latin typeface="Calibri" charset="0"/>
                      </a:endParaRPr>
                    </a:p>
                  </a:txBody>
                  <a:tcPr marL="881" marR="881" marT="881" marB="0" anchor="b"/>
                </a:tc>
                <a:tc>
                  <a:txBody>
                    <a:bodyPr/>
                    <a:lstStyle/>
                    <a:p>
                      <a:pPr algn="l" fontAlgn="b"/>
                      <a:r>
                        <a:rPr lang="es-ES_tradnl" sz="600" u="none" strike="noStrike" dirty="0">
                          <a:effectLst/>
                        </a:rPr>
                        <a:t>- Interóseos ventrales</a:t>
                      </a:r>
                      <a:endParaRPr lang="es-ES_tradnl" sz="600" b="0" i="0" u="none" strike="noStrike" dirty="0">
                        <a:solidFill>
                          <a:srgbClr val="000000"/>
                        </a:solidFill>
                        <a:effectLst/>
                        <a:latin typeface="Calibri" charset="0"/>
                      </a:endParaRPr>
                    </a:p>
                  </a:txBody>
                  <a:tcPr marL="881" marR="881" marT="881" marB="0" anchor="b"/>
                </a:tc>
                <a:extLst>
                  <a:ext uri="{0D108BD9-81ED-4DB2-BD59-A6C34878D82A}">
                    <a16:rowId xmlns:a16="http://schemas.microsoft.com/office/drawing/2014/main" val="10025"/>
                  </a:ext>
                </a:extLst>
              </a:tr>
              <a:tr h="108192">
                <a:tc>
                  <a:txBody>
                    <a:bodyPr/>
                    <a:lstStyle/>
                    <a:p>
                      <a:pPr algn="r" fontAlgn="b"/>
                      <a:r>
                        <a:rPr lang="is-IS" sz="600" u="none" strike="noStrike">
                          <a:effectLst/>
                        </a:rPr>
                        <a:t>27</a:t>
                      </a:r>
                      <a:endParaRPr lang="is-IS" sz="600" b="0" i="0" u="none" strike="noStrike">
                        <a:solidFill>
                          <a:srgbClr val="000000"/>
                        </a:solidFill>
                        <a:effectLst/>
                        <a:latin typeface="Calibri" charset="0"/>
                      </a:endParaRPr>
                    </a:p>
                  </a:txBody>
                  <a:tcPr marL="881" marR="881" marT="881" marB="0" anchor="b"/>
                </a:tc>
                <a:tc>
                  <a:txBody>
                    <a:bodyPr/>
                    <a:lstStyle/>
                    <a:p>
                      <a:pPr algn="l" fontAlgn="b"/>
                      <a:r>
                        <a:rPr lang="es-ES_tradnl" sz="600" u="none" strike="noStrike">
                          <a:effectLst/>
                        </a:rPr>
                        <a:t>- Epiespinosos</a:t>
                      </a:r>
                      <a:endParaRPr lang="es-ES_tradnl" sz="600" b="0" i="0" u="none" strike="noStrike">
                        <a:solidFill>
                          <a:srgbClr val="000000"/>
                        </a:solidFill>
                        <a:effectLst/>
                        <a:latin typeface="Calibri" charset="0"/>
                      </a:endParaRPr>
                    </a:p>
                  </a:txBody>
                  <a:tcPr marL="881" marR="881" marT="881" marB="0" anchor="b"/>
                </a:tc>
                <a:extLst>
                  <a:ext uri="{0D108BD9-81ED-4DB2-BD59-A6C34878D82A}">
                    <a16:rowId xmlns:a16="http://schemas.microsoft.com/office/drawing/2014/main" val="10026"/>
                  </a:ext>
                </a:extLst>
              </a:tr>
              <a:tr h="188921">
                <a:tc>
                  <a:txBody>
                    <a:bodyPr/>
                    <a:lstStyle/>
                    <a:p>
                      <a:pPr algn="r" fontAlgn="b"/>
                      <a:r>
                        <a:rPr lang="is-IS" sz="600" u="none" strike="noStrike">
                          <a:effectLst/>
                        </a:rPr>
                        <a:t>28</a:t>
                      </a:r>
                      <a:endParaRPr lang="is-IS" sz="600" b="0" i="0" u="none" strike="noStrike">
                        <a:solidFill>
                          <a:srgbClr val="000000"/>
                        </a:solidFill>
                        <a:effectLst/>
                        <a:latin typeface="Calibri" charset="0"/>
                      </a:endParaRPr>
                    </a:p>
                  </a:txBody>
                  <a:tcPr marL="881" marR="881" marT="881" marB="0" anchor="b"/>
                </a:tc>
                <a:tc>
                  <a:txBody>
                    <a:bodyPr/>
                    <a:lstStyle/>
                    <a:p>
                      <a:pPr algn="l" fontAlgn="b"/>
                      <a:r>
                        <a:rPr lang="es-ES_tradnl" sz="600" u="none" strike="noStrike">
                          <a:effectLst/>
                        </a:rPr>
                        <a:t>- Oblicuo mayor de la cabeza</a:t>
                      </a:r>
                      <a:endParaRPr lang="es-ES_tradnl" sz="600" b="0" i="0" u="none" strike="noStrike">
                        <a:solidFill>
                          <a:srgbClr val="000000"/>
                        </a:solidFill>
                        <a:effectLst/>
                        <a:latin typeface="Calibri" charset="0"/>
                      </a:endParaRPr>
                    </a:p>
                  </a:txBody>
                  <a:tcPr marL="881" marR="881" marT="881" marB="0" anchor="b"/>
                </a:tc>
                <a:extLst>
                  <a:ext uri="{0D108BD9-81ED-4DB2-BD59-A6C34878D82A}">
                    <a16:rowId xmlns:a16="http://schemas.microsoft.com/office/drawing/2014/main" val="10027"/>
                  </a:ext>
                </a:extLst>
              </a:tr>
              <a:tr h="108192">
                <a:tc>
                  <a:txBody>
                    <a:bodyPr/>
                    <a:lstStyle/>
                    <a:p>
                      <a:pPr algn="r" fontAlgn="b"/>
                      <a:r>
                        <a:rPr lang="is-IS" sz="600" u="none" strike="noStrike">
                          <a:effectLst/>
                        </a:rPr>
                        <a:t>29</a:t>
                      </a:r>
                      <a:endParaRPr lang="is-IS" sz="600" b="0" i="0" u="none" strike="noStrike">
                        <a:solidFill>
                          <a:srgbClr val="000000"/>
                        </a:solidFill>
                        <a:effectLst/>
                        <a:latin typeface="Calibri" charset="0"/>
                      </a:endParaRPr>
                    </a:p>
                  </a:txBody>
                  <a:tcPr marL="881" marR="881" marT="881" marB="0" anchor="b"/>
                </a:tc>
                <a:tc>
                  <a:txBody>
                    <a:bodyPr/>
                    <a:lstStyle/>
                    <a:p>
                      <a:pPr algn="l" fontAlgn="b"/>
                      <a:r>
                        <a:rPr lang="es-ES_tradnl" sz="600" u="none" strike="noStrike">
                          <a:effectLst/>
                        </a:rPr>
                        <a:t>- Largo del cuello</a:t>
                      </a:r>
                      <a:endParaRPr lang="es-ES_tradnl" sz="600" b="0" i="0" u="none" strike="noStrike">
                        <a:solidFill>
                          <a:srgbClr val="000000"/>
                        </a:solidFill>
                        <a:effectLst/>
                        <a:latin typeface="Calibri" charset="0"/>
                      </a:endParaRPr>
                    </a:p>
                  </a:txBody>
                  <a:tcPr marL="881" marR="881" marT="881" marB="0" anchor="b"/>
                </a:tc>
                <a:extLst>
                  <a:ext uri="{0D108BD9-81ED-4DB2-BD59-A6C34878D82A}">
                    <a16:rowId xmlns:a16="http://schemas.microsoft.com/office/drawing/2014/main" val="10028"/>
                  </a:ext>
                </a:extLst>
              </a:tr>
              <a:tr h="135102">
                <a:tc>
                  <a:txBody>
                    <a:bodyPr/>
                    <a:lstStyle/>
                    <a:p>
                      <a:pPr algn="r" fontAlgn="b"/>
                      <a:r>
                        <a:rPr lang="es-ES_tradnl" sz="600" u="none" strike="noStrike">
                          <a:effectLst/>
                        </a:rPr>
                        <a:t>30</a:t>
                      </a:r>
                      <a:endParaRPr lang="es-ES_tradnl" sz="600" b="0" i="0" u="none" strike="noStrike">
                        <a:solidFill>
                          <a:srgbClr val="000000"/>
                        </a:solidFill>
                        <a:effectLst/>
                        <a:latin typeface="Calibri" charset="0"/>
                      </a:endParaRPr>
                    </a:p>
                  </a:txBody>
                  <a:tcPr marL="881" marR="881" marT="881" marB="0" anchor="b"/>
                </a:tc>
                <a:tc>
                  <a:txBody>
                    <a:bodyPr/>
                    <a:lstStyle/>
                    <a:p>
                      <a:pPr algn="l" fontAlgn="b"/>
                      <a:r>
                        <a:rPr lang="es-ES_tradnl" sz="600" u="none" strike="noStrike">
                          <a:effectLst/>
                        </a:rPr>
                        <a:t>- Psoas ilíaco (columna)</a:t>
                      </a:r>
                      <a:endParaRPr lang="es-ES_tradnl" sz="600" b="0" i="0" u="none" strike="noStrike">
                        <a:solidFill>
                          <a:srgbClr val="000000"/>
                        </a:solidFill>
                        <a:effectLst/>
                        <a:latin typeface="Calibri" charset="0"/>
                      </a:endParaRPr>
                    </a:p>
                  </a:txBody>
                  <a:tcPr marL="881" marR="881" marT="881" marB="0" anchor="b"/>
                </a:tc>
                <a:extLst>
                  <a:ext uri="{0D108BD9-81ED-4DB2-BD59-A6C34878D82A}">
                    <a16:rowId xmlns:a16="http://schemas.microsoft.com/office/drawing/2014/main" val="10029"/>
                  </a:ext>
                </a:extLst>
              </a:tr>
              <a:tr h="188921">
                <a:tc>
                  <a:txBody>
                    <a:bodyPr/>
                    <a:lstStyle/>
                    <a:p>
                      <a:pPr algn="r" fontAlgn="b"/>
                      <a:r>
                        <a:rPr lang="es-ES_tradnl" sz="600" u="none" strike="noStrike">
                          <a:effectLst/>
                        </a:rPr>
                        <a:t>31</a:t>
                      </a:r>
                      <a:endParaRPr lang="es-ES_tradnl" sz="600" b="0" i="0" u="none" strike="noStrike">
                        <a:solidFill>
                          <a:srgbClr val="000000"/>
                        </a:solidFill>
                        <a:effectLst/>
                        <a:latin typeface="Calibri" charset="0"/>
                      </a:endParaRPr>
                    </a:p>
                  </a:txBody>
                  <a:tcPr marL="881" marR="881" marT="881" marB="0" anchor="b"/>
                </a:tc>
                <a:tc>
                  <a:txBody>
                    <a:bodyPr/>
                    <a:lstStyle/>
                    <a:p>
                      <a:pPr algn="l" fontAlgn="b"/>
                      <a:r>
                        <a:rPr lang="es-ES_tradnl" sz="600" u="none" strike="noStrike">
                          <a:effectLst/>
                        </a:rPr>
                        <a:t>- Recto dorsal menor de la cabeza</a:t>
                      </a:r>
                      <a:endParaRPr lang="es-ES_tradnl" sz="600" b="0" i="0" u="none" strike="noStrike">
                        <a:solidFill>
                          <a:srgbClr val="000000"/>
                        </a:solidFill>
                        <a:effectLst/>
                        <a:latin typeface="Calibri" charset="0"/>
                      </a:endParaRPr>
                    </a:p>
                  </a:txBody>
                  <a:tcPr marL="881" marR="881" marT="881" marB="0" anchor="b"/>
                </a:tc>
                <a:extLst>
                  <a:ext uri="{0D108BD9-81ED-4DB2-BD59-A6C34878D82A}">
                    <a16:rowId xmlns:a16="http://schemas.microsoft.com/office/drawing/2014/main" val="10030"/>
                  </a:ext>
                </a:extLst>
              </a:tr>
              <a:tr h="135102">
                <a:tc>
                  <a:txBody>
                    <a:bodyPr/>
                    <a:lstStyle/>
                    <a:p>
                      <a:pPr algn="r" fontAlgn="b"/>
                      <a:r>
                        <a:rPr lang="is-IS" sz="600" u="none" strike="noStrike">
                          <a:effectLst/>
                        </a:rPr>
                        <a:t>32</a:t>
                      </a:r>
                      <a:endParaRPr lang="is-IS" sz="600" b="0" i="0" u="none" strike="noStrike">
                        <a:solidFill>
                          <a:srgbClr val="000000"/>
                        </a:solidFill>
                        <a:effectLst/>
                        <a:latin typeface="Calibri" charset="0"/>
                      </a:endParaRPr>
                    </a:p>
                  </a:txBody>
                  <a:tcPr marL="881" marR="881" marT="881" marB="0" anchor="b"/>
                </a:tc>
                <a:tc>
                  <a:txBody>
                    <a:bodyPr/>
                    <a:lstStyle/>
                    <a:p>
                      <a:pPr algn="l" fontAlgn="b"/>
                      <a:r>
                        <a:rPr lang="es-ES_tradnl" sz="600" u="none" strike="noStrike">
                          <a:effectLst/>
                        </a:rPr>
                        <a:t>- Flexor largo del pulgar</a:t>
                      </a:r>
                      <a:endParaRPr lang="es-ES_tradnl" sz="600" b="0" i="0" u="none" strike="noStrike">
                        <a:solidFill>
                          <a:srgbClr val="000000"/>
                        </a:solidFill>
                        <a:effectLst/>
                        <a:latin typeface="Calibri" charset="0"/>
                      </a:endParaRPr>
                    </a:p>
                  </a:txBody>
                  <a:tcPr marL="881" marR="881" marT="881" marB="0" anchor="b"/>
                </a:tc>
                <a:extLst>
                  <a:ext uri="{0D108BD9-81ED-4DB2-BD59-A6C34878D82A}">
                    <a16:rowId xmlns:a16="http://schemas.microsoft.com/office/drawing/2014/main" val="10031"/>
                  </a:ext>
                </a:extLst>
              </a:tr>
              <a:tr h="162011">
                <a:tc>
                  <a:txBody>
                    <a:bodyPr/>
                    <a:lstStyle/>
                    <a:p>
                      <a:pPr algn="r" fontAlgn="b"/>
                      <a:r>
                        <a:rPr lang="es-ES_tradnl" sz="600" u="none" strike="noStrike">
                          <a:effectLst/>
                        </a:rPr>
                        <a:t>33</a:t>
                      </a:r>
                      <a:endParaRPr lang="es-ES_tradnl" sz="600" b="0" i="0" u="none" strike="noStrike">
                        <a:solidFill>
                          <a:srgbClr val="000000"/>
                        </a:solidFill>
                        <a:effectLst/>
                        <a:latin typeface="Calibri" charset="0"/>
                      </a:endParaRPr>
                    </a:p>
                  </a:txBody>
                  <a:tcPr marL="881" marR="881" marT="881" marB="0" anchor="b"/>
                </a:tc>
                <a:tc>
                  <a:txBody>
                    <a:bodyPr/>
                    <a:lstStyle/>
                    <a:p>
                      <a:pPr algn="l" fontAlgn="b"/>
                      <a:r>
                        <a:rPr lang="es-ES_tradnl" sz="600" u="none" strike="noStrike">
                          <a:effectLst/>
                        </a:rPr>
                        <a:t>- Cuádriceps (vasto externo)</a:t>
                      </a:r>
                      <a:endParaRPr lang="es-ES_tradnl" sz="600" b="0" i="0" u="none" strike="noStrike">
                        <a:solidFill>
                          <a:srgbClr val="000000"/>
                        </a:solidFill>
                        <a:effectLst/>
                        <a:latin typeface="Calibri" charset="0"/>
                      </a:endParaRPr>
                    </a:p>
                  </a:txBody>
                  <a:tcPr marL="881" marR="881" marT="881" marB="0" anchor="b"/>
                </a:tc>
                <a:extLst>
                  <a:ext uri="{0D108BD9-81ED-4DB2-BD59-A6C34878D82A}">
                    <a16:rowId xmlns:a16="http://schemas.microsoft.com/office/drawing/2014/main" val="10032"/>
                  </a:ext>
                </a:extLst>
              </a:tr>
              <a:tr h="108192">
                <a:tc>
                  <a:txBody>
                    <a:bodyPr/>
                    <a:lstStyle/>
                    <a:p>
                      <a:pPr algn="r" fontAlgn="b"/>
                      <a:r>
                        <a:rPr lang="ru-RU" sz="600" u="none" strike="noStrike">
                          <a:effectLst/>
                        </a:rPr>
                        <a:t>34</a:t>
                      </a:r>
                      <a:endParaRPr lang="ru-RU" sz="600" b="0" i="0" u="none" strike="noStrike">
                        <a:solidFill>
                          <a:srgbClr val="000000"/>
                        </a:solidFill>
                        <a:effectLst/>
                        <a:latin typeface="Calibri" charset="0"/>
                      </a:endParaRPr>
                    </a:p>
                  </a:txBody>
                  <a:tcPr marL="881" marR="881" marT="881" marB="0" anchor="b"/>
                </a:tc>
                <a:tc>
                  <a:txBody>
                    <a:bodyPr/>
                    <a:lstStyle/>
                    <a:p>
                      <a:pPr algn="l" fontAlgn="b"/>
                      <a:r>
                        <a:rPr lang="es-ES_tradnl" sz="600" u="none" strike="noStrike">
                          <a:effectLst/>
                        </a:rPr>
                        <a:t>- Supinador largo</a:t>
                      </a:r>
                      <a:endParaRPr lang="es-ES_tradnl" sz="600" b="0" i="0" u="none" strike="noStrike">
                        <a:solidFill>
                          <a:srgbClr val="000000"/>
                        </a:solidFill>
                        <a:effectLst/>
                        <a:latin typeface="Calibri" charset="0"/>
                      </a:endParaRPr>
                    </a:p>
                  </a:txBody>
                  <a:tcPr marL="881" marR="881" marT="881" marB="0" anchor="b"/>
                </a:tc>
                <a:extLst>
                  <a:ext uri="{0D108BD9-81ED-4DB2-BD59-A6C34878D82A}">
                    <a16:rowId xmlns:a16="http://schemas.microsoft.com/office/drawing/2014/main" val="10033"/>
                  </a:ext>
                </a:extLst>
              </a:tr>
              <a:tr h="81282">
                <a:tc>
                  <a:txBody>
                    <a:bodyPr/>
                    <a:lstStyle/>
                    <a:p>
                      <a:pPr algn="r" fontAlgn="b"/>
                      <a:r>
                        <a:rPr lang="es-ES_tradnl" sz="600" u="none" strike="noStrike">
                          <a:effectLst/>
                        </a:rPr>
                        <a:t>35</a:t>
                      </a:r>
                      <a:endParaRPr lang="es-ES_tradnl" sz="600" b="0" i="0" u="none" strike="noStrike">
                        <a:solidFill>
                          <a:srgbClr val="000000"/>
                        </a:solidFill>
                        <a:effectLst/>
                        <a:latin typeface="Calibri" charset="0"/>
                      </a:endParaRPr>
                    </a:p>
                  </a:txBody>
                  <a:tcPr marL="881" marR="881" marT="881" marB="0" anchor="b"/>
                </a:tc>
                <a:tc>
                  <a:txBody>
                    <a:bodyPr/>
                    <a:lstStyle/>
                    <a:p>
                      <a:pPr algn="l" fontAlgn="b"/>
                      <a:r>
                        <a:rPr lang="es-ES_tradnl" sz="600" u="none" strike="noStrike">
                          <a:effectLst/>
                        </a:rPr>
                        <a:t>- Glúteo mayor</a:t>
                      </a:r>
                      <a:endParaRPr lang="es-ES_tradnl" sz="600" b="0" i="0" u="none" strike="noStrike">
                        <a:solidFill>
                          <a:srgbClr val="000000"/>
                        </a:solidFill>
                        <a:effectLst/>
                        <a:latin typeface="Calibri" charset="0"/>
                      </a:endParaRPr>
                    </a:p>
                  </a:txBody>
                  <a:tcPr marL="881" marR="881" marT="881" marB="0" anchor="b"/>
                </a:tc>
                <a:extLst>
                  <a:ext uri="{0D108BD9-81ED-4DB2-BD59-A6C34878D82A}">
                    <a16:rowId xmlns:a16="http://schemas.microsoft.com/office/drawing/2014/main" val="10034"/>
                  </a:ext>
                </a:extLst>
              </a:tr>
              <a:tr h="108192">
                <a:tc>
                  <a:txBody>
                    <a:bodyPr/>
                    <a:lstStyle/>
                    <a:p>
                      <a:pPr algn="r" fontAlgn="b"/>
                      <a:r>
                        <a:rPr lang="cs-CZ" sz="600" u="none" strike="noStrike">
                          <a:effectLst/>
                        </a:rPr>
                        <a:t>36</a:t>
                      </a:r>
                      <a:endParaRPr lang="cs-CZ" sz="600" b="0" i="0" u="none" strike="noStrike">
                        <a:solidFill>
                          <a:srgbClr val="000000"/>
                        </a:solidFill>
                        <a:effectLst/>
                        <a:latin typeface="Calibri" charset="0"/>
                      </a:endParaRPr>
                    </a:p>
                  </a:txBody>
                  <a:tcPr marL="881" marR="881" marT="881" marB="0" anchor="b"/>
                </a:tc>
                <a:tc>
                  <a:txBody>
                    <a:bodyPr/>
                    <a:lstStyle/>
                    <a:p>
                      <a:pPr algn="l" fontAlgn="b"/>
                      <a:r>
                        <a:rPr lang="es-ES_tradnl" sz="600" u="none" strike="noStrike">
                          <a:effectLst/>
                        </a:rPr>
                        <a:t>- Bíceps braquial</a:t>
                      </a:r>
                      <a:endParaRPr lang="es-ES_tradnl" sz="600" b="0" i="0" u="none" strike="noStrike">
                        <a:solidFill>
                          <a:srgbClr val="000000"/>
                        </a:solidFill>
                        <a:effectLst/>
                        <a:latin typeface="Calibri" charset="0"/>
                      </a:endParaRPr>
                    </a:p>
                  </a:txBody>
                  <a:tcPr marL="881" marR="881" marT="881" marB="0" anchor="b"/>
                </a:tc>
                <a:extLst>
                  <a:ext uri="{0D108BD9-81ED-4DB2-BD59-A6C34878D82A}">
                    <a16:rowId xmlns:a16="http://schemas.microsoft.com/office/drawing/2014/main" val="10035"/>
                  </a:ext>
                </a:extLst>
              </a:tr>
              <a:tr h="135102">
                <a:tc>
                  <a:txBody>
                    <a:bodyPr/>
                    <a:lstStyle/>
                    <a:p>
                      <a:pPr algn="r" fontAlgn="b"/>
                      <a:r>
                        <a:rPr lang="is-IS" sz="600" u="none" strike="noStrike">
                          <a:effectLst/>
                        </a:rPr>
                        <a:t>37</a:t>
                      </a:r>
                      <a:endParaRPr lang="is-IS" sz="600" b="0" i="0" u="none" strike="noStrike">
                        <a:solidFill>
                          <a:srgbClr val="000000"/>
                        </a:solidFill>
                        <a:effectLst/>
                        <a:latin typeface="Calibri" charset="0"/>
                      </a:endParaRPr>
                    </a:p>
                  </a:txBody>
                  <a:tcPr marL="881" marR="881" marT="881" marB="0" anchor="b"/>
                </a:tc>
                <a:tc>
                  <a:txBody>
                    <a:bodyPr/>
                    <a:lstStyle/>
                    <a:p>
                      <a:pPr algn="l" fontAlgn="b"/>
                      <a:r>
                        <a:rPr lang="es-ES_tradnl" sz="600" u="none" strike="noStrike">
                          <a:effectLst/>
                        </a:rPr>
                        <a:t>- Angular del omoplato</a:t>
                      </a:r>
                      <a:endParaRPr lang="es-ES_tradnl" sz="600" b="0" i="0" u="none" strike="noStrike">
                        <a:solidFill>
                          <a:srgbClr val="000000"/>
                        </a:solidFill>
                        <a:effectLst/>
                        <a:latin typeface="Calibri" charset="0"/>
                      </a:endParaRPr>
                    </a:p>
                  </a:txBody>
                  <a:tcPr marL="881" marR="881" marT="881" marB="0" anchor="b"/>
                </a:tc>
                <a:extLst>
                  <a:ext uri="{0D108BD9-81ED-4DB2-BD59-A6C34878D82A}">
                    <a16:rowId xmlns:a16="http://schemas.microsoft.com/office/drawing/2014/main" val="10036"/>
                  </a:ext>
                </a:extLst>
              </a:tr>
              <a:tr h="188921">
                <a:tc>
                  <a:txBody>
                    <a:bodyPr/>
                    <a:lstStyle/>
                    <a:p>
                      <a:pPr algn="r" fontAlgn="b"/>
                      <a:r>
                        <a:rPr lang="es-ES_tradnl" sz="600" u="none" strike="noStrike">
                          <a:effectLst/>
                        </a:rPr>
                        <a:t>38</a:t>
                      </a:r>
                      <a:endParaRPr lang="es-ES_tradnl" sz="600" b="0" i="0" u="none" strike="noStrike">
                        <a:solidFill>
                          <a:srgbClr val="000000"/>
                        </a:solidFill>
                        <a:effectLst/>
                        <a:latin typeface="Calibri" charset="0"/>
                      </a:endParaRPr>
                    </a:p>
                  </a:txBody>
                  <a:tcPr marL="881" marR="881" marT="881" marB="0" anchor="b"/>
                </a:tc>
                <a:tc>
                  <a:txBody>
                    <a:bodyPr/>
                    <a:lstStyle/>
                    <a:p>
                      <a:pPr algn="l" fontAlgn="b"/>
                      <a:r>
                        <a:rPr lang="es-ES_tradnl" sz="600" u="none" strike="noStrike">
                          <a:effectLst/>
                        </a:rPr>
                        <a:t>- Extensor largo común de los dedos</a:t>
                      </a:r>
                      <a:endParaRPr lang="es-ES_tradnl" sz="600" b="0" i="0" u="none" strike="noStrike">
                        <a:solidFill>
                          <a:srgbClr val="000000"/>
                        </a:solidFill>
                        <a:effectLst/>
                        <a:latin typeface="Calibri" charset="0"/>
                      </a:endParaRPr>
                    </a:p>
                  </a:txBody>
                  <a:tcPr marL="881" marR="881" marT="881" marB="0" anchor="b"/>
                </a:tc>
                <a:extLst>
                  <a:ext uri="{0D108BD9-81ED-4DB2-BD59-A6C34878D82A}">
                    <a16:rowId xmlns:a16="http://schemas.microsoft.com/office/drawing/2014/main" val="10037"/>
                  </a:ext>
                </a:extLst>
              </a:tr>
              <a:tr h="108192">
                <a:tc>
                  <a:txBody>
                    <a:bodyPr/>
                    <a:lstStyle/>
                    <a:p>
                      <a:pPr algn="r" fontAlgn="b"/>
                      <a:r>
                        <a:rPr lang="uk-UA" sz="600" u="none" strike="noStrike">
                          <a:effectLst/>
                        </a:rPr>
                        <a:t>39</a:t>
                      </a:r>
                      <a:endParaRPr lang="uk-UA" sz="600" b="0" i="0" u="none" strike="noStrike">
                        <a:solidFill>
                          <a:srgbClr val="000000"/>
                        </a:solidFill>
                        <a:effectLst/>
                        <a:latin typeface="Calibri" charset="0"/>
                      </a:endParaRPr>
                    </a:p>
                  </a:txBody>
                  <a:tcPr marL="881" marR="881" marT="881" marB="0" anchor="b"/>
                </a:tc>
                <a:tc>
                  <a:txBody>
                    <a:bodyPr/>
                    <a:lstStyle/>
                    <a:p>
                      <a:pPr algn="l" fontAlgn="b"/>
                      <a:r>
                        <a:rPr lang="es-ES_tradnl" sz="600" u="none" strike="noStrike" dirty="0">
                          <a:effectLst/>
                        </a:rPr>
                        <a:t>- Aductor mayor</a:t>
                      </a:r>
                      <a:endParaRPr lang="es-ES_tradnl" sz="600" b="0" i="0" u="none" strike="noStrike" dirty="0">
                        <a:solidFill>
                          <a:srgbClr val="000000"/>
                        </a:solidFill>
                        <a:effectLst/>
                        <a:latin typeface="Calibri" charset="0"/>
                      </a:endParaRPr>
                    </a:p>
                  </a:txBody>
                  <a:tcPr marL="881" marR="881" marT="881" marB="0" anchor="b"/>
                </a:tc>
                <a:extLst>
                  <a:ext uri="{0D108BD9-81ED-4DB2-BD59-A6C34878D82A}">
                    <a16:rowId xmlns:a16="http://schemas.microsoft.com/office/drawing/2014/main" val="10038"/>
                  </a:ext>
                </a:extLst>
              </a:tr>
            </a:tbl>
          </a:graphicData>
        </a:graphic>
      </p:graphicFrame>
      <p:graphicFrame>
        <p:nvGraphicFramePr>
          <p:cNvPr id="9" name="Tabla 8">
            <a:extLst>
              <a:ext uri="{FF2B5EF4-FFF2-40B4-BE49-F238E27FC236}">
                <a16:creationId xmlns:a16="http://schemas.microsoft.com/office/drawing/2014/main" id="{74111AAD-DB00-0548-BF9E-6CB9B1D16CB5}"/>
              </a:ext>
            </a:extLst>
          </p:cNvPr>
          <p:cNvGraphicFramePr>
            <a:graphicFrameLocks noGrp="1"/>
          </p:cNvGraphicFramePr>
          <p:nvPr>
            <p:extLst>
              <p:ext uri="{D42A27DB-BD31-4B8C-83A1-F6EECF244321}">
                <p14:modId xmlns:p14="http://schemas.microsoft.com/office/powerpoint/2010/main" val="1899273617"/>
              </p:ext>
            </p:extLst>
          </p:nvPr>
        </p:nvGraphicFramePr>
        <p:xfrm>
          <a:off x="1868346" y="0"/>
          <a:ext cx="1624693" cy="5141989"/>
        </p:xfrm>
        <a:graphic>
          <a:graphicData uri="http://schemas.openxmlformats.org/drawingml/2006/table">
            <a:tbl>
              <a:tblPr>
                <a:tableStyleId>{5C22544A-7EE6-4342-B048-85BDC9FD1C3A}</a:tableStyleId>
              </a:tblPr>
              <a:tblGrid>
                <a:gridCol w="434160">
                  <a:extLst>
                    <a:ext uri="{9D8B030D-6E8A-4147-A177-3AD203B41FA5}">
                      <a16:colId xmlns:a16="http://schemas.microsoft.com/office/drawing/2014/main" val="20000"/>
                    </a:ext>
                  </a:extLst>
                </a:gridCol>
                <a:gridCol w="1190533">
                  <a:extLst>
                    <a:ext uri="{9D8B030D-6E8A-4147-A177-3AD203B41FA5}">
                      <a16:colId xmlns:a16="http://schemas.microsoft.com/office/drawing/2014/main" val="20001"/>
                    </a:ext>
                  </a:extLst>
                </a:gridCol>
              </a:tblGrid>
              <a:tr h="106632">
                <a:tc>
                  <a:txBody>
                    <a:bodyPr/>
                    <a:lstStyle/>
                    <a:p>
                      <a:pPr algn="r" fontAlgn="b"/>
                      <a:r>
                        <a:rPr lang="es-ES_tradnl" sz="500" u="none" strike="noStrike">
                          <a:effectLst/>
                        </a:rPr>
                        <a:t>40</a:t>
                      </a:r>
                      <a:endParaRPr lang="es-ES_tradnl" sz="500" b="0" i="0" u="none" strike="noStrike">
                        <a:solidFill>
                          <a:srgbClr val="000000"/>
                        </a:solidFill>
                        <a:effectLst/>
                        <a:latin typeface="Calibri" charset="0"/>
                      </a:endParaRPr>
                    </a:p>
                  </a:txBody>
                  <a:tcPr marL="696" marR="696" marT="696" marB="0" anchor="b"/>
                </a:tc>
                <a:tc>
                  <a:txBody>
                    <a:bodyPr/>
                    <a:lstStyle/>
                    <a:p>
                      <a:pPr algn="l" fontAlgn="b"/>
                      <a:r>
                        <a:rPr lang="es-ES_tradnl" sz="500" u="none" strike="noStrike">
                          <a:effectLst/>
                        </a:rPr>
                        <a:t>- Abductor de meñique</a:t>
                      </a:r>
                      <a:endParaRPr lang="es-ES_tradnl" sz="500" b="0" i="0" u="none" strike="noStrike">
                        <a:solidFill>
                          <a:srgbClr val="000000"/>
                        </a:solidFill>
                        <a:effectLst/>
                        <a:latin typeface="Calibri" charset="0"/>
                      </a:endParaRPr>
                    </a:p>
                  </a:txBody>
                  <a:tcPr marL="696" marR="696" marT="696" marB="0" anchor="b"/>
                </a:tc>
                <a:extLst>
                  <a:ext uri="{0D108BD9-81ED-4DB2-BD59-A6C34878D82A}">
                    <a16:rowId xmlns:a16="http://schemas.microsoft.com/office/drawing/2014/main" val="10000"/>
                  </a:ext>
                </a:extLst>
              </a:tr>
              <a:tr h="212300">
                <a:tc>
                  <a:txBody>
                    <a:bodyPr/>
                    <a:lstStyle/>
                    <a:p>
                      <a:pPr algn="r" fontAlgn="b"/>
                      <a:r>
                        <a:rPr lang="es-ES_tradnl" sz="500" u="none" strike="noStrike">
                          <a:effectLst/>
                        </a:rPr>
                        <a:t>41</a:t>
                      </a:r>
                      <a:endParaRPr lang="es-ES_tradnl" sz="500" b="0" i="0" u="none" strike="noStrike">
                        <a:solidFill>
                          <a:srgbClr val="000000"/>
                        </a:solidFill>
                        <a:effectLst/>
                        <a:latin typeface="Calibri" charset="0"/>
                      </a:endParaRPr>
                    </a:p>
                  </a:txBody>
                  <a:tcPr marL="696" marR="696" marT="696" marB="0" anchor="b"/>
                </a:tc>
                <a:tc>
                  <a:txBody>
                    <a:bodyPr/>
                    <a:lstStyle/>
                    <a:p>
                      <a:pPr algn="l" fontAlgn="b"/>
                      <a:r>
                        <a:rPr lang="es-ES_tradnl" sz="500" u="none" strike="noStrike">
                          <a:effectLst/>
                        </a:rPr>
                        <a:t>- Segundo radial o extensor radial corto</a:t>
                      </a:r>
                      <a:endParaRPr lang="es-ES_tradnl" sz="500" b="0" i="0" u="none" strike="noStrike">
                        <a:solidFill>
                          <a:srgbClr val="000000"/>
                        </a:solidFill>
                        <a:effectLst/>
                        <a:latin typeface="Calibri" charset="0"/>
                      </a:endParaRPr>
                    </a:p>
                  </a:txBody>
                  <a:tcPr marL="696" marR="696" marT="696" marB="0" anchor="b"/>
                </a:tc>
                <a:extLst>
                  <a:ext uri="{0D108BD9-81ED-4DB2-BD59-A6C34878D82A}">
                    <a16:rowId xmlns:a16="http://schemas.microsoft.com/office/drawing/2014/main" val="10001"/>
                  </a:ext>
                </a:extLst>
              </a:tr>
              <a:tr h="106632">
                <a:tc>
                  <a:txBody>
                    <a:bodyPr/>
                    <a:lstStyle/>
                    <a:p>
                      <a:pPr algn="r" fontAlgn="b"/>
                      <a:r>
                        <a:rPr lang="is-IS" sz="500" u="none" strike="noStrike">
                          <a:effectLst/>
                        </a:rPr>
                        <a:t>42</a:t>
                      </a:r>
                      <a:endParaRPr lang="is-IS" sz="500" b="0" i="0" u="none" strike="noStrike">
                        <a:solidFill>
                          <a:srgbClr val="000000"/>
                        </a:solidFill>
                        <a:effectLst/>
                        <a:latin typeface="Calibri" charset="0"/>
                      </a:endParaRPr>
                    </a:p>
                  </a:txBody>
                  <a:tcPr marL="696" marR="696" marT="696" marB="0" anchor="b"/>
                </a:tc>
                <a:tc>
                  <a:txBody>
                    <a:bodyPr/>
                    <a:lstStyle/>
                    <a:p>
                      <a:pPr algn="l" fontAlgn="b"/>
                      <a:r>
                        <a:rPr lang="es-ES_tradnl" sz="500" u="none" strike="noStrike">
                          <a:effectLst/>
                        </a:rPr>
                        <a:t>- Psoas ilíaco (cadera)</a:t>
                      </a:r>
                      <a:endParaRPr lang="es-ES_tradnl" sz="500" b="0" i="0" u="none" strike="noStrike">
                        <a:solidFill>
                          <a:srgbClr val="000000"/>
                        </a:solidFill>
                        <a:effectLst/>
                        <a:latin typeface="Calibri" charset="0"/>
                      </a:endParaRPr>
                    </a:p>
                  </a:txBody>
                  <a:tcPr marL="696" marR="696" marT="696" marB="0" anchor="b"/>
                </a:tc>
                <a:extLst>
                  <a:ext uri="{0D108BD9-81ED-4DB2-BD59-A6C34878D82A}">
                    <a16:rowId xmlns:a16="http://schemas.microsoft.com/office/drawing/2014/main" val="10002"/>
                  </a:ext>
                </a:extLst>
              </a:tr>
              <a:tr h="106632">
                <a:tc>
                  <a:txBody>
                    <a:bodyPr/>
                    <a:lstStyle/>
                    <a:p>
                      <a:pPr algn="r" fontAlgn="b"/>
                      <a:r>
                        <a:rPr lang="es-ES_tradnl" sz="500" u="none" strike="noStrike">
                          <a:effectLst/>
                        </a:rPr>
                        <a:t>43</a:t>
                      </a:r>
                      <a:endParaRPr lang="es-ES_tradnl" sz="500" b="0" i="0" u="none" strike="noStrike">
                        <a:solidFill>
                          <a:srgbClr val="000000"/>
                        </a:solidFill>
                        <a:effectLst/>
                        <a:latin typeface="Calibri" charset="0"/>
                      </a:endParaRPr>
                    </a:p>
                  </a:txBody>
                  <a:tcPr marL="696" marR="696" marT="696" marB="0" anchor="b"/>
                </a:tc>
                <a:tc>
                  <a:txBody>
                    <a:bodyPr/>
                    <a:lstStyle/>
                    <a:p>
                      <a:pPr algn="l" fontAlgn="b"/>
                      <a:r>
                        <a:rPr lang="es-ES_tradnl" sz="500" u="none" strike="noStrike">
                          <a:effectLst/>
                        </a:rPr>
                        <a:t>- Peroneo lateral largo</a:t>
                      </a:r>
                      <a:endParaRPr lang="es-ES_tradnl" sz="500" b="0" i="0" u="none" strike="noStrike">
                        <a:solidFill>
                          <a:srgbClr val="000000"/>
                        </a:solidFill>
                        <a:effectLst/>
                        <a:latin typeface="Calibri" charset="0"/>
                      </a:endParaRPr>
                    </a:p>
                  </a:txBody>
                  <a:tcPr marL="696" marR="696" marT="696" marB="0" anchor="b"/>
                </a:tc>
                <a:extLst>
                  <a:ext uri="{0D108BD9-81ED-4DB2-BD59-A6C34878D82A}">
                    <a16:rowId xmlns:a16="http://schemas.microsoft.com/office/drawing/2014/main" val="10003"/>
                  </a:ext>
                </a:extLst>
              </a:tr>
              <a:tr h="106632">
                <a:tc>
                  <a:txBody>
                    <a:bodyPr/>
                    <a:lstStyle/>
                    <a:p>
                      <a:pPr algn="r" fontAlgn="b"/>
                      <a:r>
                        <a:rPr lang="es-ES_tradnl" sz="500" u="none" strike="noStrike">
                          <a:effectLst/>
                        </a:rPr>
                        <a:t>44</a:t>
                      </a:r>
                      <a:endParaRPr lang="es-ES_tradnl" sz="500" b="0" i="0" u="none" strike="noStrike">
                        <a:solidFill>
                          <a:srgbClr val="000000"/>
                        </a:solidFill>
                        <a:effectLst/>
                        <a:latin typeface="Calibri" charset="0"/>
                      </a:endParaRPr>
                    </a:p>
                  </a:txBody>
                  <a:tcPr marL="696" marR="696" marT="696" marB="0" anchor="b"/>
                </a:tc>
                <a:tc>
                  <a:txBody>
                    <a:bodyPr/>
                    <a:lstStyle/>
                    <a:p>
                      <a:pPr algn="l" fontAlgn="b"/>
                      <a:r>
                        <a:rPr lang="es-ES_tradnl" sz="500" u="none" strike="noStrike">
                          <a:effectLst/>
                        </a:rPr>
                        <a:t>- Oblicuo mayor del abdomen</a:t>
                      </a:r>
                      <a:endParaRPr lang="es-ES_tradnl" sz="500" b="0" i="0" u="none" strike="noStrike">
                        <a:solidFill>
                          <a:srgbClr val="000000"/>
                        </a:solidFill>
                        <a:effectLst/>
                        <a:latin typeface="Calibri" charset="0"/>
                      </a:endParaRPr>
                    </a:p>
                  </a:txBody>
                  <a:tcPr marL="696" marR="696" marT="696" marB="0" anchor="b"/>
                </a:tc>
                <a:extLst>
                  <a:ext uri="{0D108BD9-81ED-4DB2-BD59-A6C34878D82A}">
                    <a16:rowId xmlns:a16="http://schemas.microsoft.com/office/drawing/2014/main" val="10004"/>
                  </a:ext>
                </a:extLst>
              </a:tr>
              <a:tr h="106632">
                <a:tc>
                  <a:txBody>
                    <a:bodyPr/>
                    <a:lstStyle/>
                    <a:p>
                      <a:pPr algn="r" fontAlgn="b"/>
                      <a:r>
                        <a:rPr lang="es-ES_tradnl" sz="500" u="none" strike="noStrike">
                          <a:effectLst/>
                        </a:rPr>
                        <a:t>45</a:t>
                      </a:r>
                      <a:endParaRPr lang="es-ES_tradnl" sz="500" b="0" i="0" u="none" strike="noStrike">
                        <a:solidFill>
                          <a:srgbClr val="000000"/>
                        </a:solidFill>
                        <a:effectLst/>
                        <a:latin typeface="Calibri" charset="0"/>
                      </a:endParaRPr>
                    </a:p>
                  </a:txBody>
                  <a:tcPr marL="696" marR="696" marT="696" marB="0" anchor="b"/>
                </a:tc>
                <a:tc>
                  <a:txBody>
                    <a:bodyPr/>
                    <a:lstStyle/>
                    <a:p>
                      <a:pPr algn="l" fontAlgn="b"/>
                      <a:r>
                        <a:rPr lang="es-ES_tradnl" sz="500" u="none" strike="noStrike">
                          <a:effectLst/>
                        </a:rPr>
                        <a:t>- Separador del quinto dedo</a:t>
                      </a:r>
                      <a:endParaRPr lang="es-ES_tradnl" sz="500" b="0" i="0" u="none" strike="noStrike">
                        <a:solidFill>
                          <a:srgbClr val="000000"/>
                        </a:solidFill>
                        <a:effectLst/>
                        <a:latin typeface="Calibri" charset="0"/>
                      </a:endParaRPr>
                    </a:p>
                  </a:txBody>
                  <a:tcPr marL="696" marR="696" marT="696" marB="0" anchor="b"/>
                </a:tc>
                <a:extLst>
                  <a:ext uri="{0D108BD9-81ED-4DB2-BD59-A6C34878D82A}">
                    <a16:rowId xmlns:a16="http://schemas.microsoft.com/office/drawing/2014/main" val="10005"/>
                  </a:ext>
                </a:extLst>
              </a:tr>
              <a:tr h="106632">
                <a:tc>
                  <a:txBody>
                    <a:bodyPr/>
                    <a:lstStyle/>
                    <a:p>
                      <a:pPr algn="r" fontAlgn="b"/>
                      <a:r>
                        <a:rPr lang="es-ES_tradnl" sz="500" u="none" strike="noStrike">
                          <a:effectLst/>
                        </a:rPr>
                        <a:t>46</a:t>
                      </a:r>
                      <a:endParaRPr lang="es-ES_tradnl" sz="500" b="0" i="0" u="none" strike="noStrike">
                        <a:solidFill>
                          <a:srgbClr val="000000"/>
                        </a:solidFill>
                        <a:effectLst/>
                        <a:latin typeface="Calibri" charset="0"/>
                      </a:endParaRPr>
                    </a:p>
                  </a:txBody>
                  <a:tcPr marL="696" marR="696" marT="696" marB="0" anchor="b"/>
                </a:tc>
                <a:tc>
                  <a:txBody>
                    <a:bodyPr/>
                    <a:lstStyle/>
                    <a:p>
                      <a:pPr algn="l" fontAlgn="b"/>
                      <a:r>
                        <a:rPr lang="es-ES_tradnl" sz="500" u="none" strike="noStrike">
                          <a:effectLst/>
                        </a:rPr>
                        <a:t>- Elevador del ano</a:t>
                      </a:r>
                      <a:endParaRPr lang="es-ES_tradnl" sz="500" b="0" i="0" u="none" strike="noStrike">
                        <a:solidFill>
                          <a:srgbClr val="000000"/>
                        </a:solidFill>
                        <a:effectLst/>
                        <a:latin typeface="Calibri" charset="0"/>
                      </a:endParaRPr>
                    </a:p>
                  </a:txBody>
                  <a:tcPr marL="696" marR="696" marT="696" marB="0" anchor="b"/>
                </a:tc>
                <a:extLst>
                  <a:ext uri="{0D108BD9-81ED-4DB2-BD59-A6C34878D82A}">
                    <a16:rowId xmlns:a16="http://schemas.microsoft.com/office/drawing/2014/main" val="10006"/>
                  </a:ext>
                </a:extLst>
              </a:tr>
              <a:tr h="106632">
                <a:tc>
                  <a:txBody>
                    <a:bodyPr/>
                    <a:lstStyle/>
                    <a:p>
                      <a:pPr algn="r" fontAlgn="b"/>
                      <a:r>
                        <a:rPr lang="es-ES_tradnl" sz="500" u="none" strike="noStrike">
                          <a:effectLst/>
                        </a:rPr>
                        <a:t>47</a:t>
                      </a:r>
                      <a:endParaRPr lang="es-ES_tradnl" sz="500" b="0" i="0" u="none" strike="noStrike">
                        <a:solidFill>
                          <a:srgbClr val="000000"/>
                        </a:solidFill>
                        <a:effectLst/>
                        <a:latin typeface="Calibri" charset="0"/>
                      </a:endParaRPr>
                    </a:p>
                  </a:txBody>
                  <a:tcPr marL="696" marR="696" marT="696" marB="0" anchor="b"/>
                </a:tc>
                <a:tc>
                  <a:txBody>
                    <a:bodyPr/>
                    <a:lstStyle/>
                    <a:p>
                      <a:pPr algn="l" fontAlgn="b"/>
                      <a:r>
                        <a:rPr lang="es-ES_tradnl" sz="500" u="none" strike="noStrike">
                          <a:effectLst/>
                        </a:rPr>
                        <a:t>- Pronador redondo</a:t>
                      </a:r>
                      <a:endParaRPr lang="es-ES_tradnl" sz="500" b="0" i="0" u="none" strike="noStrike">
                        <a:solidFill>
                          <a:srgbClr val="000000"/>
                        </a:solidFill>
                        <a:effectLst/>
                        <a:latin typeface="Calibri" charset="0"/>
                      </a:endParaRPr>
                    </a:p>
                  </a:txBody>
                  <a:tcPr marL="696" marR="696" marT="696" marB="0" anchor="b"/>
                </a:tc>
                <a:extLst>
                  <a:ext uri="{0D108BD9-81ED-4DB2-BD59-A6C34878D82A}">
                    <a16:rowId xmlns:a16="http://schemas.microsoft.com/office/drawing/2014/main" val="10007"/>
                  </a:ext>
                </a:extLst>
              </a:tr>
              <a:tr h="106632">
                <a:tc>
                  <a:txBody>
                    <a:bodyPr/>
                    <a:lstStyle/>
                    <a:p>
                      <a:pPr algn="r" fontAlgn="b"/>
                      <a:r>
                        <a:rPr lang="is-IS" sz="500" u="none" strike="noStrike">
                          <a:effectLst/>
                        </a:rPr>
                        <a:t>48</a:t>
                      </a:r>
                      <a:endParaRPr lang="is-IS" sz="500" b="0" i="0" u="none" strike="noStrike">
                        <a:solidFill>
                          <a:srgbClr val="000000"/>
                        </a:solidFill>
                        <a:effectLst/>
                        <a:latin typeface="Calibri" charset="0"/>
                      </a:endParaRPr>
                    </a:p>
                  </a:txBody>
                  <a:tcPr marL="696" marR="696" marT="696" marB="0" anchor="b"/>
                </a:tc>
                <a:tc>
                  <a:txBody>
                    <a:bodyPr/>
                    <a:lstStyle/>
                    <a:p>
                      <a:pPr algn="l" fontAlgn="b"/>
                      <a:r>
                        <a:rPr lang="es-ES_tradnl" sz="500" u="none" strike="noStrike">
                          <a:effectLst/>
                        </a:rPr>
                        <a:t>- Pectoral mayor</a:t>
                      </a:r>
                      <a:endParaRPr lang="es-ES_tradnl" sz="500" b="0" i="0" u="none" strike="noStrike">
                        <a:solidFill>
                          <a:srgbClr val="000000"/>
                        </a:solidFill>
                        <a:effectLst/>
                        <a:latin typeface="Calibri" charset="0"/>
                      </a:endParaRPr>
                    </a:p>
                  </a:txBody>
                  <a:tcPr marL="696" marR="696" marT="696" marB="0" anchor="b"/>
                </a:tc>
                <a:extLst>
                  <a:ext uri="{0D108BD9-81ED-4DB2-BD59-A6C34878D82A}">
                    <a16:rowId xmlns:a16="http://schemas.microsoft.com/office/drawing/2014/main" val="10008"/>
                  </a:ext>
                </a:extLst>
              </a:tr>
              <a:tr h="106632">
                <a:tc>
                  <a:txBody>
                    <a:bodyPr/>
                    <a:lstStyle/>
                    <a:p>
                      <a:pPr algn="r" fontAlgn="b"/>
                      <a:r>
                        <a:rPr lang="cs-CZ" sz="500" u="none" strike="noStrike">
                          <a:effectLst/>
                        </a:rPr>
                        <a:t>49</a:t>
                      </a:r>
                      <a:endParaRPr lang="cs-CZ" sz="500" b="0" i="0" u="none" strike="noStrike">
                        <a:solidFill>
                          <a:srgbClr val="000000"/>
                        </a:solidFill>
                        <a:effectLst/>
                        <a:latin typeface="Calibri" charset="0"/>
                      </a:endParaRPr>
                    </a:p>
                  </a:txBody>
                  <a:tcPr marL="696" marR="696" marT="696" marB="0" anchor="b"/>
                </a:tc>
                <a:tc>
                  <a:txBody>
                    <a:bodyPr/>
                    <a:lstStyle/>
                    <a:p>
                      <a:pPr algn="l" fontAlgn="b"/>
                      <a:r>
                        <a:rPr lang="es-ES_tradnl" sz="500" u="none" strike="noStrike">
                          <a:effectLst/>
                        </a:rPr>
                        <a:t>- Cuádriceps (vasto interno)</a:t>
                      </a:r>
                      <a:endParaRPr lang="es-ES_tradnl" sz="500" b="0" i="0" u="none" strike="noStrike">
                        <a:solidFill>
                          <a:srgbClr val="000000"/>
                        </a:solidFill>
                        <a:effectLst/>
                        <a:latin typeface="Calibri" charset="0"/>
                      </a:endParaRPr>
                    </a:p>
                  </a:txBody>
                  <a:tcPr marL="696" marR="696" marT="696" marB="0" anchor="b"/>
                </a:tc>
                <a:extLst>
                  <a:ext uri="{0D108BD9-81ED-4DB2-BD59-A6C34878D82A}">
                    <a16:rowId xmlns:a16="http://schemas.microsoft.com/office/drawing/2014/main" val="10009"/>
                  </a:ext>
                </a:extLst>
              </a:tr>
              <a:tr h="106632">
                <a:tc>
                  <a:txBody>
                    <a:bodyPr/>
                    <a:lstStyle/>
                    <a:p>
                      <a:pPr algn="r" fontAlgn="b"/>
                      <a:r>
                        <a:rPr lang="es-ES_tradnl" sz="500" u="none" strike="noStrike">
                          <a:effectLst/>
                        </a:rPr>
                        <a:t>50</a:t>
                      </a:r>
                      <a:endParaRPr lang="es-ES_tradnl" sz="500" b="0" i="0" u="none" strike="noStrike">
                        <a:solidFill>
                          <a:srgbClr val="000000"/>
                        </a:solidFill>
                        <a:effectLst/>
                        <a:latin typeface="Calibri" charset="0"/>
                      </a:endParaRPr>
                    </a:p>
                  </a:txBody>
                  <a:tcPr marL="696" marR="696" marT="696" marB="0" anchor="b"/>
                </a:tc>
                <a:tc>
                  <a:txBody>
                    <a:bodyPr/>
                    <a:lstStyle/>
                    <a:p>
                      <a:pPr algn="l" fontAlgn="b"/>
                      <a:r>
                        <a:rPr lang="es-ES_tradnl" sz="500" u="none" strike="noStrike">
                          <a:effectLst/>
                        </a:rPr>
                        <a:t>- Romboides menor y mayor</a:t>
                      </a:r>
                      <a:endParaRPr lang="es-ES_tradnl" sz="500" b="0" i="0" u="none" strike="noStrike">
                        <a:solidFill>
                          <a:srgbClr val="000000"/>
                        </a:solidFill>
                        <a:effectLst/>
                        <a:latin typeface="Calibri" charset="0"/>
                      </a:endParaRPr>
                    </a:p>
                  </a:txBody>
                  <a:tcPr marL="696" marR="696" marT="696" marB="0" anchor="b"/>
                </a:tc>
                <a:extLst>
                  <a:ext uri="{0D108BD9-81ED-4DB2-BD59-A6C34878D82A}">
                    <a16:rowId xmlns:a16="http://schemas.microsoft.com/office/drawing/2014/main" val="10010"/>
                  </a:ext>
                </a:extLst>
              </a:tr>
              <a:tr h="212300">
                <a:tc>
                  <a:txBody>
                    <a:bodyPr/>
                    <a:lstStyle/>
                    <a:p>
                      <a:pPr algn="r" fontAlgn="b"/>
                      <a:r>
                        <a:rPr lang="uk-UA" sz="500" u="none" strike="noStrike">
                          <a:effectLst/>
                        </a:rPr>
                        <a:t>51</a:t>
                      </a:r>
                      <a:endParaRPr lang="uk-UA" sz="500" b="0" i="0" u="none" strike="noStrike">
                        <a:solidFill>
                          <a:srgbClr val="000000"/>
                        </a:solidFill>
                        <a:effectLst/>
                        <a:latin typeface="Calibri" charset="0"/>
                      </a:endParaRPr>
                    </a:p>
                  </a:txBody>
                  <a:tcPr marL="696" marR="696" marT="696" marB="0" anchor="b"/>
                </a:tc>
                <a:tc>
                  <a:txBody>
                    <a:bodyPr/>
                    <a:lstStyle/>
                    <a:p>
                      <a:pPr algn="l" fontAlgn="b"/>
                      <a:r>
                        <a:rPr lang="es-ES_tradnl" sz="500" u="none" strike="noStrike">
                          <a:effectLst/>
                        </a:rPr>
                        <a:t>- Semiespinoso cervical o complexo mayor</a:t>
                      </a:r>
                      <a:endParaRPr lang="es-ES_tradnl" sz="500" b="0" i="0" u="none" strike="noStrike">
                        <a:solidFill>
                          <a:srgbClr val="000000"/>
                        </a:solidFill>
                        <a:effectLst/>
                        <a:latin typeface="Calibri" charset="0"/>
                      </a:endParaRPr>
                    </a:p>
                  </a:txBody>
                  <a:tcPr marL="696" marR="696" marT="696" marB="0" anchor="b"/>
                </a:tc>
                <a:extLst>
                  <a:ext uri="{0D108BD9-81ED-4DB2-BD59-A6C34878D82A}">
                    <a16:rowId xmlns:a16="http://schemas.microsoft.com/office/drawing/2014/main" val="10011"/>
                  </a:ext>
                </a:extLst>
              </a:tr>
              <a:tr h="106632">
                <a:tc>
                  <a:txBody>
                    <a:bodyPr/>
                    <a:lstStyle/>
                    <a:p>
                      <a:pPr algn="r" fontAlgn="b"/>
                      <a:r>
                        <a:rPr lang="is-IS" sz="500" u="none" strike="noStrike">
                          <a:effectLst/>
                        </a:rPr>
                        <a:t>52</a:t>
                      </a:r>
                      <a:endParaRPr lang="is-IS" sz="500" b="0" i="0" u="none" strike="noStrike">
                        <a:solidFill>
                          <a:srgbClr val="000000"/>
                        </a:solidFill>
                        <a:effectLst/>
                        <a:latin typeface="Calibri" charset="0"/>
                      </a:endParaRPr>
                    </a:p>
                  </a:txBody>
                  <a:tcPr marL="696" marR="696" marT="696" marB="0" anchor="b"/>
                </a:tc>
                <a:tc>
                  <a:txBody>
                    <a:bodyPr/>
                    <a:lstStyle/>
                    <a:p>
                      <a:pPr algn="l" fontAlgn="b"/>
                      <a:r>
                        <a:rPr lang="es-ES_tradnl" sz="500" u="none" strike="noStrike">
                          <a:effectLst/>
                        </a:rPr>
                        <a:t>- Flexor largo del primer dedo</a:t>
                      </a:r>
                      <a:endParaRPr lang="es-ES_tradnl" sz="500" b="0" i="0" u="none" strike="noStrike">
                        <a:solidFill>
                          <a:srgbClr val="000000"/>
                        </a:solidFill>
                        <a:effectLst/>
                        <a:latin typeface="Calibri" charset="0"/>
                      </a:endParaRPr>
                    </a:p>
                  </a:txBody>
                  <a:tcPr marL="696" marR="696" marT="696" marB="0" anchor="b"/>
                </a:tc>
                <a:extLst>
                  <a:ext uri="{0D108BD9-81ED-4DB2-BD59-A6C34878D82A}">
                    <a16:rowId xmlns:a16="http://schemas.microsoft.com/office/drawing/2014/main" val="10012"/>
                  </a:ext>
                </a:extLst>
              </a:tr>
              <a:tr h="106632">
                <a:tc>
                  <a:txBody>
                    <a:bodyPr/>
                    <a:lstStyle/>
                    <a:p>
                      <a:pPr algn="r" fontAlgn="b"/>
                      <a:r>
                        <a:rPr lang="es-ES_tradnl" sz="500" u="none" strike="noStrike">
                          <a:effectLst/>
                        </a:rPr>
                        <a:t>53</a:t>
                      </a:r>
                      <a:endParaRPr lang="es-ES_tradnl" sz="500" b="0" i="0" u="none" strike="noStrike">
                        <a:solidFill>
                          <a:srgbClr val="000000"/>
                        </a:solidFill>
                        <a:effectLst/>
                        <a:latin typeface="Calibri" charset="0"/>
                      </a:endParaRPr>
                    </a:p>
                  </a:txBody>
                  <a:tcPr marL="696" marR="696" marT="696" marB="0" anchor="b"/>
                </a:tc>
                <a:tc>
                  <a:txBody>
                    <a:bodyPr/>
                    <a:lstStyle/>
                    <a:p>
                      <a:pPr algn="l" fontAlgn="b"/>
                      <a:r>
                        <a:rPr lang="es-ES_tradnl" sz="500" u="none" strike="noStrike">
                          <a:effectLst/>
                        </a:rPr>
                        <a:t>- Recto interno o gracillis</a:t>
                      </a:r>
                      <a:endParaRPr lang="es-ES_tradnl" sz="500" b="0" i="0" u="none" strike="noStrike">
                        <a:solidFill>
                          <a:srgbClr val="000000"/>
                        </a:solidFill>
                        <a:effectLst/>
                        <a:latin typeface="Calibri" charset="0"/>
                      </a:endParaRPr>
                    </a:p>
                  </a:txBody>
                  <a:tcPr marL="696" marR="696" marT="696" marB="0" anchor="b"/>
                </a:tc>
                <a:extLst>
                  <a:ext uri="{0D108BD9-81ED-4DB2-BD59-A6C34878D82A}">
                    <a16:rowId xmlns:a16="http://schemas.microsoft.com/office/drawing/2014/main" val="10013"/>
                  </a:ext>
                </a:extLst>
              </a:tr>
              <a:tr h="106632">
                <a:tc>
                  <a:txBody>
                    <a:bodyPr/>
                    <a:lstStyle/>
                    <a:p>
                      <a:pPr algn="r" fontAlgn="b"/>
                      <a:r>
                        <a:rPr lang="es-ES_tradnl" sz="500" u="none" strike="noStrike">
                          <a:effectLst/>
                        </a:rPr>
                        <a:t>54</a:t>
                      </a:r>
                      <a:endParaRPr lang="es-ES_tradnl" sz="500" b="0" i="0" u="none" strike="noStrike">
                        <a:solidFill>
                          <a:srgbClr val="000000"/>
                        </a:solidFill>
                        <a:effectLst/>
                        <a:latin typeface="Calibri" charset="0"/>
                      </a:endParaRPr>
                    </a:p>
                  </a:txBody>
                  <a:tcPr marL="696" marR="696" marT="696" marB="0" anchor="b"/>
                </a:tc>
                <a:tc>
                  <a:txBody>
                    <a:bodyPr/>
                    <a:lstStyle/>
                    <a:p>
                      <a:pPr algn="l" fontAlgn="b"/>
                      <a:r>
                        <a:rPr lang="es-ES_tradnl" sz="500" u="none" strike="noStrike">
                          <a:effectLst/>
                        </a:rPr>
                        <a:t>- Triceps braquial</a:t>
                      </a:r>
                      <a:endParaRPr lang="es-ES_tradnl" sz="500" b="0" i="0" u="none" strike="noStrike">
                        <a:solidFill>
                          <a:srgbClr val="000000"/>
                        </a:solidFill>
                        <a:effectLst/>
                        <a:latin typeface="Calibri" charset="0"/>
                      </a:endParaRPr>
                    </a:p>
                  </a:txBody>
                  <a:tcPr marL="696" marR="696" marT="696" marB="0" anchor="b"/>
                </a:tc>
                <a:extLst>
                  <a:ext uri="{0D108BD9-81ED-4DB2-BD59-A6C34878D82A}">
                    <a16:rowId xmlns:a16="http://schemas.microsoft.com/office/drawing/2014/main" val="10014"/>
                  </a:ext>
                </a:extLst>
              </a:tr>
              <a:tr h="137033">
                <a:tc>
                  <a:txBody>
                    <a:bodyPr/>
                    <a:lstStyle/>
                    <a:p>
                      <a:pPr algn="r" fontAlgn="b"/>
                      <a:r>
                        <a:rPr lang="es-ES_tradnl" sz="500" u="none" strike="noStrike">
                          <a:effectLst/>
                        </a:rPr>
                        <a:t>55</a:t>
                      </a:r>
                      <a:endParaRPr lang="es-ES_tradnl" sz="500" b="0" i="0" u="none" strike="noStrike">
                        <a:solidFill>
                          <a:srgbClr val="000000"/>
                        </a:solidFill>
                        <a:effectLst/>
                        <a:latin typeface="Calibri" charset="0"/>
                      </a:endParaRPr>
                    </a:p>
                  </a:txBody>
                  <a:tcPr marL="696" marR="696" marT="696" marB="0" anchor="b"/>
                </a:tc>
                <a:tc>
                  <a:txBody>
                    <a:bodyPr/>
                    <a:lstStyle/>
                    <a:p>
                      <a:pPr algn="l" fontAlgn="b"/>
                      <a:r>
                        <a:rPr lang="es-ES_tradnl" sz="500" u="none" strike="noStrike">
                          <a:effectLst/>
                        </a:rPr>
                        <a:t>- Triceps sural (delgado plantar)</a:t>
                      </a:r>
                      <a:endParaRPr lang="es-ES_tradnl" sz="500" b="0" i="0" u="none" strike="noStrike">
                        <a:solidFill>
                          <a:srgbClr val="000000"/>
                        </a:solidFill>
                        <a:effectLst/>
                        <a:latin typeface="Calibri" charset="0"/>
                      </a:endParaRPr>
                    </a:p>
                  </a:txBody>
                  <a:tcPr marL="696" marR="696" marT="696" marB="0" anchor="b"/>
                </a:tc>
                <a:extLst>
                  <a:ext uri="{0D108BD9-81ED-4DB2-BD59-A6C34878D82A}">
                    <a16:rowId xmlns:a16="http://schemas.microsoft.com/office/drawing/2014/main" val="10015"/>
                  </a:ext>
                </a:extLst>
              </a:tr>
              <a:tr h="106632">
                <a:tc>
                  <a:txBody>
                    <a:bodyPr/>
                    <a:lstStyle/>
                    <a:p>
                      <a:pPr algn="r" fontAlgn="b"/>
                      <a:r>
                        <a:rPr lang="es-ES_tradnl" sz="500" u="none" strike="noStrike">
                          <a:effectLst/>
                        </a:rPr>
                        <a:t>56</a:t>
                      </a:r>
                      <a:endParaRPr lang="es-ES_tradnl" sz="500" b="0" i="0" u="none" strike="noStrike">
                        <a:solidFill>
                          <a:srgbClr val="000000"/>
                        </a:solidFill>
                        <a:effectLst/>
                        <a:latin typeface="Calibri" charset="0"/>
                      </a:endParaRPr>
                    </a:p>
                  </a:txBody>
                  <a:tcPr marL="696" marR="696" marT="696" marB="0" anchor="b"/>
                </a:tc>
                <a:tc>
                  <a:txBody>
                    <a:bodyPr/>
                    <a:lstStyle/>
                    <a:p>
                      <a:pPr algn="l" fontAlgn="b"/>
                      <a:r>
                        <a:rPr lang="es-ES_tradnl" sz="500" u="none" strike="noStrike">
                          <a:effectLst/>
                        </a:rPr>
                        <a:t>- Sartorio</a:t>
                      </a:r>
                      <a:endParaRPr lang="es-ES_tradnl" sz="500" b="0" i="0" u="none" strike="noStrike">
                        <a:solidFill>
                          <a:srgbClr val="000000"/>
                        </a:solidFill>
                        <a:effectLst/>
                        <a:latin typeface="Calibri" charset="0"/>
                      </a:endParaRPr>
                    </a:p>
                  </a:txBody>
                  <a:tcPr marL="696" marR="696" marT="696" marB="0" anchor="b"/>
                </a:tc>
                <a:extLst>
                  <a:ext uri="{0D108BD9-81ED-4DB2-BD59-A6C34878D82A}">
                    <a16:rowId xmlns:a16="http://schemas.microsoft.com/office/drawing/2014/main" val="10016"/>
                  </a:ext>
                </a:extLst>
              </a:tr>
              <a:tr h="106632">
                <a:tc>
                  <a:txBody>
                    <a:bodyPr/>
                    <a:lstStyle/>
                    <a:p>
                      <a:pPr algn="r" fontAlgn="b"/>
                      <a:r>
                        <a:rPr lang="ru-RU" sz="500" u="none" strike="noStrike">
                          <a:effectLst/>
                        </a:rPr>
                        <a:t>57</a:t>
                      </a:r>
                      <a:endParaRPr lang="ru-RU" sz="500" b="0" i="0" u="none" strike="noStrike">
                        <a:solidFill>
                          <a:srgbClr val="000000"/>
                        </a:solidFill>
                        <a:effectLst/>
                        <a:latin typeface="Calibri" charset="0"/>
                      </a:endParaRPr>
                    </a:p>
                  </a:txBody>
                  <a:tcPr marL="696" marR="696" marT="696" marB="0" anchor="b"/>
                </a:tc>
                <a:tc>
                  <a:txBody>
                    <a:bodyPr/>
                    <a:lstStyle/>
                    <a:p>
                      <a:pPr algn="l" fontAlgn="b"/>
                      <a:r>
                        <a:rPr lang="es-ES_tradnl" sz="500" u="none" strike="noStrike">
                          <a:effectLst/>
                        </a:rPr>
                        <a:t>- Tensor de la fascia lata</a:t>
                      </a:r>
                      <a:endParaRPr lang="es-ES_tradnl" sz="500" b="0" i="0" u="none" strike="noStrike">
                        <a:solidFill>
                          <a:srgbClr val="000000"/>
                        </a:solidFill>
                        <a:effectLst/>
                        <a:latin typeface="Calibri" charset="0"/>
                      </a:endParaRPr>
                    </a:p>
                  </a:txBody>
                  <a:tcPr marL="696" marR="696" marT="696" marB="0" anchor="b"/>
                </a:tc>
                <a:extLst>
                  <a:ext uri="{0D108BD9-81ED-4DB2-BD59-A6C34878D82A}">
                    <a16:rowId xmlns:a16="http://schemas.microsoft.com/office/drawing/2014/main" val="10017"/>
                  </a:ext>
                </a:extLst>
              </a:tr>
              <a:tr h="106632">
                <a:tc>
                  <a:txBody>
                    <a:bodyPr/>
                    <a:lstStyle/>
                    <a:p>
                      <a:pPr algn="r" fontAlgn="b"/>
                      <a:r>
                        <a:rPr lang="ru-RU" sz="500" u="none" strike="noStrike">
                          <a:effectLst/>
                        </a:rPr>
                        <a:t>58</a:t>
                      </a:r>
                      <a:endParaRPr lang="ru-RU" sz="500" b="0" i="0" u="none" strike="noStrike">
                        <a:solidFill>
                          <a:srgbClr val="000000"/>
                        </a:solidFill>
                        <a:effectLst/>
                        <a:latin typeface="Calibri" charset="0"/>
                      </a:endParaRPr>
                    </a:p>
                  </a:txBody>
                  <a:tcPr marL="696" marR="696" marT="696" marB="0" anchor="b"/>
                </a:tc>
                <a:tc>
                  <a:txBody>
                    <a:bodyPr/>
                    <a:lstStyle/>
                    <a:p>
                      <a:pPr algn="l" fontAlgn="b"/>
                      <a:r>
                        <a:rPr lang="es-ES_tradnl" sz="500" u="none" strike="noStrike">
                          <a:effectLst/>
                        </a:rPr>
                        <a:t>- Abductor largo del pulgar</a:t>
                      </a:r>
                      <a:endParaRPr lang="es-ES_tradnl" sz="500" b="0" i="0" u="none" strike="noStrike">
                        <a:solidFill>
                          <a:srgbClr val="000000"/>
                        </a:solidFill>
                        <a:effectLst/>
                        <a:latin typeface="Calibri" charset="0"/>
                      </a:endParaRPr>
                    </a:p>
                  </a:txBody>
                  <a:tcPr marL="696" marR="696" marT="696" marB="0" anchor="b"/>
                </a:tc>
                <a:extLst>
                  <a:ext uri="{0D108BD9-81ED-4DB2-BD59-A6C34878D82A}">
                    <a16:rowId xmlns:a16="http://schemas.microsoft.com/office/drawing/2014/main" val="10018"/>
                  </a:ext>
                </a:extLst>
              </a:tr>
              <a:tr h="212300">
                <a:tc>
                  <a:txBody>
                    <a:bodyPr/>
                    <a:lstStyle/>
                    <a:p>
                      <a:pPr algn="r" fontAlgn="b"/>
                      <a:r>
                        <a:rPr lang="es-ES_tradnl" sz="500" u="none" strike="noStrike">
                          <a:effectLst/>
                        </a:rPr>
                        <a:t>59</a:t>
                      </a:r>
                      <a:endParaRPr lang="es-ES_tradnl" sz="500" b="0" i="0" u="none" strike="noStrike">
                        <a:solidFill>
                          <a:srgbClr val="000000"/>
                        </a:solidFill>
                        <a:effectLst/>
                        <a:latin typeface="Calibri" charset="0"/>
                      </a:endParaRPr>
                    </a:p>
                  </a:txBody>
                  <a:tcPr marL="696" marR="696" marT="696" marB="0" anchor="b"/>
                </a:tc>
                <a:tc>
                  <a:txBody>
                    <a:bodyPr/>
                    <a:lstStyle/>
                    <a:p>
                      <a:pPr algn="l" fontAlgn="b"/>
                      <a:r>
                        <a:rPr lang="es-ES_tradnl" sz="500" u="none" strike="noStrike">
                          <a:effectLst/>
                        </a:rPr>
                        <a:t>- Flexor común profundo de los dedos</a:t>
                      </a:r>
                      <a:endParaRPr lang="es-ES_tradnl" sz="500" b="0" i="0" u="none" strike="noStrike">
                        <a:solidFill>
                          <a:srgbClr val="000000"/>
                        </a:solidFill>
                        <a:effectLst/>
                        <a:latin typeface="Calibri" charset="0"/>
                      </a:endParaRPr>
                    </a:p>
                  </a:txBody>
                  <a:tcPr marL="696" marR="696" marT="696" marB="0" anchor="b"/>
                </a:tc>
                <a:extLst>
                  <a:ext uri="{0D108BD9-81ED-4DB2-BD59-A6C34878D82A}">
                    <a16:rowId xmlns:a16="http://schemas.microsoft.com/office/drawing/2014/main" val="10019"/>
                  </a:ext>
                </a:extLst>
              </a:tr>
              <a:tr h="106632">
                <a:tc>
                  <a:txBody>
                    <a:bodyPr/>
                    <a:lstStyle/>
                    <a:p>
                      <a:pPr algn="r" fontAlgn="b"/>
                      <a:r>
                        <a:rPr lang="es-ES_tradnl" sz="500" u="none" strike="noStrike">
                          <a:effectLst/>
                        </a:rPr>
                        <a:t>60</a:t>
                      </a:r>
                      <a:endParaRPr lang="es-ES_tradnl" sz="500" b="0" i="0" u="none" strike="noStrike">
                        <a:solidFill>
                          <a:srgbClr val="000000"/>
                        </a:solidFill>
                        <a:effectLst/>
                        <a:latin typeface="Calibri" charset="0"/>
                      </a:endParaRPr>
                    </a:p>
                  </a:txBody>
                  <a:tcPr marL="696" marR="696" marT="696" marB="0" anchor="b"/>
                </a:tc>
                <a:tc>
                  <a:txBody>
                    <a:bodyPr/>
                    <a:lstStyle/>
                    <a:p>
                      <a:pPr algn="l" fontAlgn="b"/>
                      <a:r>
                        <a:rPr lang="es-ES_tradnl" sz="500" u="none" strike="noStrike">
                          <a:effectLst/>
                        </a:rPr>
                        <a:t>- Supracostales</a:t>
                      </a:r>
                      <a:endParaRPr lang="es-ES_tradnl" sz="500" b="0" i="0" u="none" strike="noStrike">
                        <a:solidFill>
                          <a:srgbClr val="000000"/>
                        </a:solidFill>
                        <a:effectLst/>
                        <a:latin typeface="Calibri" charset="0"/>
                      </a:endParaRPr>
                    </a:p>
                  </a:txBody>
                  <a:tcPr marL="696" marR="696" marT="696" marB="0" anchor="b"/>
                </a:tc>
                <a:extLst>
                  <a:ext uri="{0D108BD9-81ED-4DB2-BD59-A6C34878D82A}">
                    <a16:rowId xmlns:a16="http://schemas.microsoft.com/office/drawing/2014/main" val="10020"/>
                  </a:ext>
                </a:extLst>
              </a:tr>
              <a:tr h="106632">
                <a:tc>
                  <a:txBody>
                    <a:bodyPr/>
                    <a:lstStyle/>
                    <a:p>
                      <a:pPr algn="r" fontAlgn="b"/>
                      <a:r>
                        <a:rPr lang="es-ES_tradnl" sz="500" u="none" strike="noStrike">
                          <a:effectLst/>
                        </a:rPr>
                        <a:t>61</a:t>
                      </a:r>
                      <a:endParaRPr lang="es-ES_tradnl" sz="500" b="0" i="0" u="none" strike="noStrike">
                        <a:solidFill>
                          <a:srgbClr val="000000"/>
                        </a:solidFill>
                        <a:effectLst/>
                        <a:latin typeface="Calibri" charset="0"/>
                      </a:endParaRPr>
                    </a:p>
                  </a:txBody>
                  <a:tcPr marL="696" marR="696" marT="696" marB="0" anchor="b"/>
                </a:tc>
                <a:tc>
                  <a:txBody>
                    <a:bodyPr/>
                    <a:lstStyle/>
                    <a:p>
                      <a:pPr algn="l" fontAlgn="b"/>
                      <a:r>
                        <a:rPr lang="es-ES_tradnl" sz="500" u="none" strike="noStrike">
                          <a:effectLst/>
                        </a:rPr>
                        <a:t>- Palmar menor</a:t>
                      </a:r>
                      <a:endParaRPr lang="es-ES_tradnl" sz="500" b="0" i="0" u="none" strike="noStrike">
                        <a:solidFill>
                          <a:srgbClr val="000000"/>
                        </a:solidFill>
                        <a:effectLst/>
                        <a:latin typeface="Calibri" charset="0"/>
                      </a:endParaRPr>
                    </a:p>
                  </a:txBody>
                  <a:tcPr marL="696" marR="696" marT="696" marB="0" anchor="b"/>
                </a:tc>
                <a:extLst>
                  <a:ext uri="{0D108BD9-81ED-4DB2-BD59-A6C34878D82A}">
                    <a16:rowId xmlns:a16="http://schemas.microsoft.com/office/drawing/2014/main" val="10021"/>
                  </a:ext>
                </a:extLst>
              </a:tr>
              <a:tr h="106632">
                <a:tc>
                  <a:txBody>
                    <a:bodyPr/>
                    <a:lstStyle/>
                    <a:p>
                      <a:pPr algn="r" fontAlgn="b"/>
                      <a:r>
                        <a:rPr lang="is-IS" sz="500" u="none" strike="noStrike">
                          <a:effectLst/>
                        </a:rPr>
                        <a:t>62</a:t>
                      </a:r>
                      <a:endParaRPr lang="is-IS" sz="500" b="0" i="0" u="none" strike="noStrike">
                        <a:solidFill>
                          <a:srgbClr val="000000"/>
                        </a:solidFill>
                        <a:effectLst/>
                        <a:latin typeface="Calibri" charset="0"/>
                      </a:endParaRPr>
                    </a:p>
                  </a:txBody>
                  <a:tcPr marL="696" marR="696" marT="696" marB="0" anchor="b"/>
                </a:tc>
                <a:tc>
                  <a:txBody>
                    <a:bodyPr/>
                    <a:lstStyle/>
                    <a:p>
                      <a:pPr algn="l" fontAlgn="b"/>
                      <a:r>
                        <a:rPr lang="es-ES_tradnl" sz="500" u="none" strike="noStrike">
                          <a:effectLst/>
                        </a:rPr>
                        <a:t>- Flexor largo del dedo gordo</a:t>
                      </a:r>
                      <a:endParaRPr lang="es-ES_tradnl" sz="500" b="0" i="0" u="none" strike="noStrike">
                        <a:solidFill>
                          <a:srgbClr val="000000"/>
                        </a:solidFill>
                        <a:effectLst/>
                        <a:latin typeface="Calibri" charset="0"/>
                      </a:endParaRPr>
                    </a:p>
                  </a:txBody>
                  <a:tcPr marL="696" marR="696" marT="696" marB="0" anchor="b"/>
                </a:tc>
                <a:extLst>
                  <a:ext uri="{0D108BD9-81ED-4DB2-BD59-A6C34878D82A}">
                    <a16:rowId xmlns:a16="http://schemas.microsoft.com/office/drawing/2014/main" val="10022"/>
                  </a:ext>
                </a:extLst>
              </a:tr>
              <a:tr h="106632">
                <a:tc>
                  <a:txBody>
                    <a:bodyPr/>
                    <a:lstStyle/>
                    <a:p>
                      <a:pPr algn="r" fontAlgn="b"/>
                      <a:r>
                        <a:rPr lang="is-IS" sz="500" u="none" strike="noStrike">
                          <a:effectLst/>
                        </a:rPr>
                        <a:t>63</a:t>
                      </a:r>
                      <a:endParaRPr lang="is-IS" sz="500" b="0" i="0" u="none" strike="noStrike">
                        <a:solidFill>
                          <a:srgbClr val="000000"/>
                        </a:solidFill>
                        <a:effectLst/>
                        <a:latin typeface="Calibri" charset="0"/>
                      </a:endParaRPr>
                    </a:p>
                  </a:txBody>
                  <a:tcPr marL="696" marR="696" marT="696" marB="0" anchor="b"/>
                </a:tc>
                <a:tc>
                  <a:txBody>
                    <a:bodyPr/>
                    <a:lstStyle/>
                    <a:p>
                      <a:pPr algn="l" fontAlgn="b"/>
                      <a:r>
                        <a:rPr lang="es-ES_tradnl" sz="500" u="none" strike="noStrike">
                          <a:effectLst/>
                        </a:rPr>
                        <a:t>- Rotadores</a:t>
                      </a:r>
                      <a:endParaRPr lang="es-ES_tradnl" sz="500" b="0" i="0" u="none" strike="noStrike">
                        <a:solidFill>
                          <a:srgbClr val="000000"/>
                        </a:solidFill>
                        <a:effectLst/>
                        <a:latin typeface="Calibri" charset="0"/>
                      </a:endParaRPr>
                    </a:p>
                  </a:txBody>
                  <a:tcPr marL="696" marR="696" marT="696" marB="0" anchor="b"/>
                </a:tc>
                <a:extLst>
                  <a:ext uri="{0D108BD9-81ED-4DB2-BD59-A6C34878D82A}">
                    <a16:rowId xmlns:a16="http://schemas.microsoft.com/office/drawing/2014/main" val="10023"/>
                  </a:ext>
                </a:extLst>
              </a:tr>
              <a:tr h="106632">
                <a:tc>
                  <a:txBody>
                    <a:bodyPr/>
                    <a:lstStyle/>
                    <a:p>
                      <a:pPr algn="r" fontAlgn="b"/>
                      <a:r>
                        <a:rPr lang="es-ES_tradnl" sz="500" u="none" strike="noStrike">
                          <a:effectLst/>
                        </a:rPr>
                        <a:t>64</a:t>
                      </a:r>
                      <a:endParaRPr lang="es-ES_tradnl" sz="500" b="0" i="0" u="none" strike="noStrike">
                        <a:solidFill>
                          <a:srgbClr val="000000"/>
                        </a:solidFill>
                        <a:effectLst/>
                        <a:latin typeface="Calibri" charset="0"/>
                      </a:endParaRPr>
                    </a:p>
                  </a:txBody>
                  <a:tcPr marL="696" marR="696" marT="696" marB="0" anchor="b"/>
                </a:tc>
                <a:tc>
                  <a:txBody>
                    <a:bodyPr/>
                    <a:lstStyle/>
                    <a:p>
                      <a:pPr algn="l" fontAlgn="b"/>
                      <a:r>
                        <a:rPr lang="es-ES_tradnl" sz="500" u="none" strike="noStrike">
                          <a:effectLst/>
                        </a:rPr>
                        <a:t>- Supraespinoso</a:t>
                      </a:r>
                      <a:endParaRPr lang="es-ES_tradnl" sz="500" b="0" i="0" u="none" strike="noStrike">
                        <a:solidFill>
                          <a:srgbClr val="000000"/>
                        </a:solidFill>
                        <a:effectLst/>
                        <a:latin typeface="Calibri" charset="0"/>
                      </a:endParaRPr>
                    </a:p>
                  </a:txBody>
                  <a:tcPr marL="696" marR="696" marT="696" marB="0" anchor="b"/>
                </a:tc>
                <a:extLst>
                  <a:ext uri="{0D108BD9-81ED-4DB2-BD59-A6C34878D82A}">
                    <a16:rowId xmlns:a16="http://schemas.microsoft.com/office/drawing/2014/main" val="10024"/>
                  </a:ext>
                </a:extLst>
              </a:tr>
              <a:tr h="106632">
                <a:tc>
                  <a:txBody>
                    <a:bodyPr/>
                    <a:lstStyle/>
                    <a:p>
                      <a:pPr algn="r" fontAlgn="b"/>
                      <a:r>
                        <a:rPr lang="es-ES_tradnl" sz="500" u="none" strike="noStrike">
                          <a:effectLst/>
                        </a:rPr>
                        <a:t>65</a:t>
                      </a:r>
                      <a:endParaRPr lang="es-ES_tradnl" sz="500" b="0" i="0" u="none" strike="noStrike">
                        <a:solidFill>
                          <a:srgbClr val="000000"/>
                        </a:solidFill>
                        <a:effectLst/>
                        <a:latin typeface="Calibri" charset="0"/>
                      </a:endParaRPr>
                    </a:p>
                  </a:txBody>
                  <a:tcPr marL="696" marR="696" marT="696" marB="0" anchor="b"/>
                </a:tc>
                <a:tc>
                  <a:txBody>
                    <a:bodyPr/>
                    <a:lstStyle/>
                    <a:p>
                      <a:pPr algn="l" fontAlgn="b"/>
                      <a:r>
                        <a:rPr lang="es-ES_tradnl" sz="500" u="none" strike="noStrike">
                          <a:effectLst/>
                        </a:rPr>
                        <a:t>- Triceps sural (gemelo)</a:t>
                      </a:r>
                      <a:endParaRPr lang="es-ES_tradnl" sz="500" b="0" i="0" u="none" strike="noStrike">
                        <a:solidFill>
                          <a:srgbClr val="000000"/>
                        </a:solidFill>
                        <a:effectLst/>
                        <a:latin typeface="Calibri" charset="0"/>
                      </a:endParaRPr>
                    </a:p>
                  </a:txBody>
                  <a:tcPr marL="696" marR="696" marT="696" marB="0" anchor="b"/>
                </a:tc>
                <a:extLst>
                  <a:ext uri="{0D108BD9-81ED-4DB2-BD59-A6C34878D82A}">
                    <a16:rowId xmlns:a16="http://schemas.microsoft.com/office/drawing/2014/main" val="10025"/>
                  </a:ext>
                </a:extLst>
              </a:tr>
              <a:tr h="212300">
                <a:tc>
                  <a:txBody>
                    <a:bodyPr/>
                    <a:lstStyle/>
                    <a:p>
                      <a:pPr algn="r" fontAlgn="b"/>
                      <a:r>
                        <a:rPr lang="is-IS" sz="500" u="none" strike="noStrike">
                          <a:effectLst/>
                        </a:rPr>
                        <a:t>66</a:t>
                      </a:r>
                      <a:endParaRPr lang="is-IS" sz="500" b="0" i="0" u="none" strike="noStrike">
                        <a:solidFill>
                          <a:srgbClr val="000000"/>
                        </a:solidFill>
                        <a:effectLst/>
                        <a:latin typeface="Calibri" charset="0"/>
                      </a:endParaRPr>
                    </a:p>
                  </a:txBody>
                  <a:tcPr marL="696" marR="696" marT="696" marB="0" anchor="b"/>
                </a:tc>
                <a:tc>
                  <a:txBody>
                    <a:bodyPr/>
                    <a:lstStyle/>
                    <a:p>
                      <a:pPr algn="l" fontAlgn="b"/>
                      <a:r>
                        <a:rPr lang="es-ES_tradnl" sz="500" u="none" strike="noStrike">
                          <a:effectLst/>
                        </a:rPr>
                        <a:t>- Flexor largo profundo común de los dedos (FLPCD)</a:t>
                      </a:r>
                      <a:endParaRPr lang="es-ES_tradnl" sz="500" b="0" i="0" u="none" strike="noStrike">
                        <a:solidFill>
                          <a:srgbClr val="000000"/>
                        </a:solidFill>
                        <a:effectLst/>
                        <a:latin typeface="Calibri" charset="0"/>
                      </a:endParaRPr>
                    </a:p>
                  </a:txBody>
                  <a:tcPr marL="696" marR="696" marT="696" marB="0" anchor="b"/>
                </a:tc>
                <a:extLst>
                  <a:ext uri="{0D108BD9-81ED-4DB2-BD59-A6C34878D82A}">
                    <a16:rowId xmlns:a16="http://schemas.microsoft.com/office/drawing/2014/main" val="10026"/>
                  </a:ext>
                </a:extLst>
              </a:tr>
              <a:tr h="106632">
                <a:tc>
                  <a:txBody>
                    <a:bodyPr/>
                    <a:lstStyle/>
                    <a:p>
                      <a:pPr algn="r" fontAlgn="b"/>
                      <a:r>
                        <a:rPr lang="is-IS" sz="500" u="none" strike="noStrike">
                          <a:effectLst/>
                        </a:rPr>
                        <a:t>67</a:t>
                      </a:r>
                      <a:endParaRPr lang="is-IS" sz="500" b="0" i="0" u="none" strike="noStrike">
                        <a:solidFill>
                          <a:srgbClr val="000000"/>
                        </a:solidFill>
                        <a:effectLst/>
                        <a:latin typeface="Calibri" charset="0"/>
                      </a:endParaRPr>
                    </a:p>
                  </a:txBody>
                  <a:tcPr marL="696" marR="696" marT="696" marB="0" anchor="b"/>
                </a:tc>
                <a:tc>
                  <a:txBody>
                    <a:bodyPr/>
                    <a:lstStyle/>
                    <a:p>
                      <a:pPr algn="l" fontAlgn="b"/>
                      <a:r>
                        <a:rPr lang="es-ES_tradnl" sz="500" u="none" strike="noStrike">
                          <a:effectLst/>
                        </a:rPr>
                        <a:t>- Oblicuo menor de la cabeza</a:t>
                      </a:r>
                      <a:endParaRPr lang="es-ES_tradnl" sz="500" b="0" i="0" u="none" strike="noStrike">
                        <a:solidFill>
                          <a:srgbClr val="000000"/>
                        </a:solidFill>
                        <a:effectLst/>
                        <a:latin typeface="Calibri" charset="0"/>
                      </a:endParaRPr>
                    </a:p>
                  </a:txBody>
                  <a:tcPr marL="696" marR="696" marT="696" marB="0" anchor="b"/>
                </a:tc>
                <a:extLst>
                  <a:ext uri="{0D108BD9-81ED-4DB2-BD59-A6C34878D82A}">
                    <a16:rowId xmlns:a16="http://schemas.microsoft.com/office/drawing/2014/main" val="10027"/>
                  </a:ext>
                </a:extLst>
              </a:tr>
              <a:tr h="106632">
                <a:tc>
                  <a:txBody>
                    <a:bodyPr/>
                    <a:lstStyle/>
                    <a:p>
                      <a:pPr algn="r" fontAlgn="b"/>
                      <a:r>
                        <a:rPr lang="is-IS" sz="500" u="none" strike="noStrike">
                          <a:effectLst/>
                        </a:rPr>
                        <a:t>68</a:t>
                      </a:r>
                      <a:endParaRPr lang="is-IS" sz="500" b="0" i="0" u="none" strike="noStrike">
                        <a:solidFill>
                          <a:srgbClr val="000000"/>
                        </a:solidFill>
                        <a:effectLst/>
                        <a:latin typeface="Calibri" charset="0"/>
                      </a:endParaRPr>
                    </a:p>
                  </a:txBody>
                  <a:tcPr marL="696" marR="696" marT="696" marB="0" anchor="b"/>
                </a:tc>
                <a:tc>
                  <a:txBody>
                    <a:bodyPr/>
                    <a:lstStyle/>
                    <a:p>
                      <a:pPr algn="l" fontAlgn="b"/>
                      <a:r>
                        <a:rPr lang="es-ES_tradnl" sz="500" u="none" strike="noStrike">
                          <a:effectLst/>
                        </a:rPr>
                        <a:t>- Flexor corto del meñique</a:t>
                      </a:r>
                      <a:endParaRPr lang="es-ES_tradnl" sz="500" b="0" i="0" u="none" strike="noStrike">
                        <a:solidFill>
                          <a:srgbClr val="000000"/>
                        </a:solidFill>
                        <a:effectLst/>
                        <a:latin typeface="Calibri" charset="0"/>
                      </a:endParaRPr>
                    </a:p>
                  </a:txBody>
                  <a:tcPr marL="696" marR="696" marT="696" marB="0" anchor="b"/>
                </a:tc>
                <a:extLst>
                  <a:ext uri="{0D108BD9-81ED-4DB2-BD59-A6C34878D82A}">
                    <a16:rowId xmlns:a16="http://schemas.microsoft.com/office/drawing/2014/main" val="10028"/>
                  </a:ext>
                </a:extLst>
              </a:tr>
              <a:tr h="106632">
                <a:tc>
                  <a:txBody>
                    <a:bodyPr/>
                    <a:lstStyle/>
                    <a:p>
                      <a:pPr algn="r" fontAlgn="b"/>
                      <a:r>
                        <a:rPr lang="es-ES_tradnl" sz="500" u="none" strike="noStrike">
                          <a:effectLst/>
                        </a:rPr>
                        <a:t>69</a:t>
                      </a:r>
                      <a:endParaRPr lang="es-ES_tradnl" sz="500" b="0" i="0" u="none" strike="noStrike">
                        <a:solidFill>
                          <a:srgbClr val="000000"/>
                        </a:solidFill>
                        <a:effectLst/>
                        <a:latin typeface="Calibri" charset="0"/>
                      </a:endParaRPr>
                    </a:p>
                  </a:txBody>
                  <a:tcPr marL="696" marR="696" marT="696" marB="0" anchor="b"/>
                </a:tc>
                <a:tc>
                  <a:txBody>
                    <a:bodyPr/>
                    <a:lstStyle/>
                    <a:p>
                      <a:pPr algn="l" fontAlgn="b"/>
                      <a:r>
                        <a:rPr lang="es-ES_tradnl" sz="500" u="none" strike="noStrike">
                          <a:effectLst/>
                        </a:rPr>
                        <a:t>- Multífidos</a:t>
                      </a:r>
                      <a:endParaRPr lang="es-ES_tradnl" sz="500" b="0" i="0" u="none" strike="noStrike">
                        <a:solidFill>
                          <a:srgbClr val="000000"/>
                        </a:solidFill>
                        <a:effectLst/>
                        <a:latin typeface="Calibri" charset="0"/>
                      </a:endParaRPr>
                    </a:p>
                  </a:txBody>
                  <a:tcPr marL="696" marR="696" marT="696" marB="0" anchor="b"/>
                </a:tc>
                <a:extLst>
                  <a:ext uri="{0D108BD9-81ED-4DB2-BD59-A6C34878D82A}">
                    <a16:rowId xmlns:a16="http://schemas.microsoft.com/office/drawing/2014/main" val="10029"/>
                  </a:ext>
                </a:extLst>
              </a:tr>
              <a:tr h="106632">
                <a:tc>
                  <a:txBody>
                    <a:bodyPr/>
                    <a:lstStyle/>
                    <a:p>
                      <a:pPr algn="r" fontAlgn="b"/>
                      <a:r>
                        <a:rPr lang="es-ES_tradnl" sz="500" u="none" strike="noStrike">
                          <a:effectLst/>
                        </a:rPr>
                        <a:t>70</a:t>
                      </a:r>
                      <a:endParaRPr lang="es-ES_tradnl" sz="500" b="0" i="0" u="none" strike="noStrike">
                        <a:solidFill>
                          <a:srgbClr val="000000"/>
                        </a:solidFill>
                        <a:effectLst/>
                        <a:latin typeface="Calibri" charset="0"/>
                      </a:endParaRPr>
                    </a:p>
                  </a:txBody>
                  <a:tcPr marL="696" marR="696" marT="696" marB="0" anchor="b"/>
                </a:tc>
                <a:tc>
                  <a:txBody>
                    <a:bodyPr/>
                    <a:lstStyle/>
                    <a:p>
                      <a:pPr algn="l" fontAlgn="b"/>
                      <a:r>
                        <a:rPr lang="es-ES_tradnl" sz="500" u="none" strike="noStrike">
                          <a:effectLst/>
                        </a:rPr>
                        <a:t>- Oponente del quinto dedo</a:t>
                      </a:r>
                      <a:endParaRPr lang="es-ES_tradnl" sz="500" b="0" i="0" u="none" strike="noStrike">
                        <a:solidFill>
                          <a:srgbClr val="000000"/>
                        </a:solidFill>
                        <a:effectLst/>
                        <a:latin typeface="Calibri" charset="0"/>
                      </a:endParaRPr>
                    </a:p>
                  </a:txBody>
                  <a:tcPr marL="696" marR="696" marT="696" marB="0" anchor="b"/>
                </a:tc>
                <a:extLst>
                  <a:ext uri="{0D108BD9-81ED-4DB2-BD59-A6C34878D82A}">
                    <a16:rowId xmlns:a16="http://schemas.microsoft.com/office/drawing/2014/main" val="10030"/>
                  </a:ext>
                </a:extLst>
              </a:tr>
              <a:tr h="106632">
                <a:tc>
                  <a:txBody>
                    <a:bodyPr/>
                    <a:lstStyle/>
                    <a:p>
                      <a:pPr algn="r" fontAlgn="b"/>
                      <a:r>
                        <a:rPr lang="is-IS" sz="500" u="none" strike="noStrike">
                          <a:effectLst/>
                        </a:rPr>
                        <a:t>71</a:t>
                      </a:r>
                      <a:endParaRPr lang="is-IS" sz="500" b="0" i="0" u="none" strike="noStrike">
                        <a:solidFill>
                          <a:srgbClr val="000000"/>
                        </a:solidFill>
                        <a:effectLst/>
                        <a:latin typeface="Calibri" charset="0"/>
                      </a:endParaRPr>
                    </a:p>
                  </a:txBody>
                  <a:tcPr marL="696" marR="696" marT="696" marB="0" anchor="b"/>
                </a:tc>
                <a:tc>
                  <a:txBody>
                    <a:bodyPr/>
                    <a:lstStyle/>
                    <a:p>
                      <a:pPr algn="l" fontAlgn="b"/>
                      <a:r>
                        <a:rPr lang="es-ES_tradnl" sz="500" u="none" strike="noStrike">
                          <a:effectLst/>
                        </a:rPr>
                        <a:t>- Peroneo lateral corto</a:t>
                      </a:r>
                      <a:endParaRPr lang="es-ES_tradnl" sz="500" b="0" i="0" u="none" strike="noStrike">
                        <a:solidFill>
                          <a:srgbClr val="000000"/>
                        </a:solidFill>
                        <a:effectLst/>
                        <a:latin typeface="Calibri" charset="0"/>
                      </a:endParaRPr>
                    </a:p>
                  </a:txBody>
                  <a:tcPr marL="696" marR="696" marT="696" marB="0" anchor="b"/>
                </a:tc>
                <a:extLst>
                  <a:ext uri="{0D108BD9-81ED-4DB2-BD59-A6C34878D82A}">
                    <a16:rowId xmlns:a16="http://schemas.microsoft.com/office/drawing/2014/main" val="10031"/>
                  </a:ext>
                </a:extLst>
              </a:tr>
              <a:tr h="212300">
                <a:tc>
                  <a:txBody>
                    <a:bodyPr/>
                    <a:lstStyle/>
                    <a:p>
                      <a:pPr algn="r" fontAlgn="b"/>
                      <a:r>
                        <a:rPr lang="is-IS" sz="500" u="none" strike="noStrike">
                          <a:effectLst/>
                        </a:rPr>
                        <a:t>72</a:t>
                      </a:r>
                      <a:endParaRPr lang="is-IS" sz="500" b="0" i="0" u="none" strike="noStrike">
                        <a:solidFill>
                          <a:srgbClr val="000000"/>
                        </a:solidFill>
                        <a:effectLst/>
                        <a:latin typeface="Calibri" charset="0"/>
                      </a:endParaRPr>
                    </a:p>
                  </a:txBody>
                  <a:tcPr marL="696" marR="696" marT="696" marB="0" anchor="b"/>
                </a:tc>
                <a:tc>
                  <a:txBody>
                    <a:bodyPr/>
                    <a:lstStyle/>
                    <a:p>
                      <a:pPr algn="l" fontAlgn="b"/>
                      <a:r>
                        <a:rPr lang="es-ES_tradnl" sz="500" u="none" strike="noStrike">
                          <a:effectLst/>
                        </a:rPr>
                        <a:t>- Primer radial o extensor radial largo</a:t>
                      </a:r>
                      <a:endParaRPr lang="es-ES_tradnl" sz="500" b="0" i="0" u="none" strike="noStrike">
                        <a:solidFill>
                          <a:srgbClr val="000000"/>
                        </a:solidFill>
                        <a:effectLst/>
                        <a:latin typeface="Calibri" charset="0"/>
                      </a:endParaRPr>
                    </a:p>
                  </a:txBody>
                  <a:tcPr marL="696" marR="696" marT="696" marB="0" anchor="b"/>
                </a:tc>
                <a:extLst>
                  <a:ext uri="{0D108BD9-81ED-4DB2-BD59-A6C34878D82A}">
                    <a16:rowId xmlns:a16="http://schemas.microsoft.com/office/drawing/2014/main" val="10032"/>
                  </a:ext>
                </a:extLst>
              </a:tr>
              <a:tr h="106632">
                <a:tc>
                  <a:txBody>
                    <a:bodyPr/>
                    <a:lstStyle/>
                    <a:p>
                      <a:pPr algn="r" fontAlgn="b"/>
                      <a:r>
                        <a:rPr lang="is-IS" sz="500" u="none" strike="noStrike">
                          <a:effectLst/>
                        </a:rPr>
                        <a:t>73</a:t>
                      </a:r>
                      <a:endParaRPr lang="is-IS" sz="500" b="0" i="0" u="none" strike="noStrike">
                        <a:solidFill>
                          <a:srgbClr val="000000"/>
                        </a:solidFill>
                        <a:effectLst/>
                        <a:latin typeface="Calibri" charset="0"/>
                      </a:endParaRPr>
                    </a:p>
                  </a:txBody>
                  <a:tcPr marL="696" marR="696" marT="696" marB="0" anchor="b"/>
                </a:tc>
                <a:tc>
                  <a:txBody>
                    <a:bodyPr/>
                    <a:lstStyle/>
                    <a:p>
                      <a:pPr algn="l" fontAlgn="b"/>
                      <a:r>
                        <a:rPr lang="es-ES_tradnl" sz="500" u="none" strike="noStrike">
                          <a:effectLst/>
                        </a:rPr>
                        <a:t>- Poplíteo</a:t>
                      </a:r>
                      <a:endParaRPr lang="es-ES_tradnl" sz="500" b="0" i="0" u="none" strike="noStrike">
                        <a:solidFill>
                          <a:srgbClr val="000000"/>
                        </a:solidFill>
                        <a:effectLst/>
                        <a:latin typeface="Calibri" charset="0"/>
                      </a:endParaRPr>
                    </a:p>
                  </a:txBody>
                  <a:tcPr marL="696" marR="696" marT="696" marB="0" anchor="b"/>
                </a:tc>
                <a:extLst>
                  <a:ext uri="{0D108BD9-81ED-4DB2-BD59-A6C34878D82A}">
                    <a16:rowId xmlns:a16="http://schemas.microsoft.com/office/drawing/2014/main" val="10033"/>
                  </a:ext>
                </a:extLst>
              </a:tr>
              <a:tr h="212300">
                <a:tc>
                  <a:txBody>
                    <a:bodyPr/>
                    <a:lstStyle/>
                    <a:p>
                      <a:pPr algn="r" fontAlgn="b"/>
                      <a:r>
                        <a:rPr lang="ru-RU" sz="500" u="none" strike="noStrike">
                          <a:effectLst/>
                        </a:rPr>
                        <a:t>74</a:t>
                      </a:r>
                      <a:endParaRPr lang="ru-RU" sz="500" b="0" i="0" u="none" strike="noStrike">
                        <a:solidFill>
                          <a:srgbClr val="000000"/>
                        </a:solidFill>
                        <a:effectLst/>
                        <a:latin typeface="Calibri" charset="0"/>
                      </a:endParaRPr>
                    </a:p>
                  </a:txBody>
                  <a:tcPr marL="696" marR="696" marT="696" marB="0" anchor="b"/>
                </a:tc>
                <a:tc>
                  <a:txBody>
                    <a:bodyPr/>
                    <a:lstStyle/>
                    <a:p>
                      <a:pPr algn="l" fontAlgn="b"/>
                      <a:r>
                        <a:rPr lang="es-ES_tradnl" sz="500" u="none" strike="noStrike">
                          <a:effectLst/>
                        </a:rPr>
                        <a:t>- Separador o abductor corto del pulgar</a:t>
                      </a:r>
                      <a:endParaRPr lang="es-ES_tradnl" sz="500" b="0" i="0" u="none" strike="noStrike">
                        <a:solidFill>
                          <a:srgbClr val="000000"/>
                        </a:solidFill>
                        <a:effectLst/>
                        <a:latin typeface="Calibri" charset="0"/>
                      </a:endParaRPr>
                    </a:p>
                  </a:txBody>
                  <a:tcPr marL="696" marR="696" marT="696" marB="0" anchor="b"/>
                </a:tc>
                <a:extLst>
                  <a:ext uri="{0D108BD9-81ED-4DB2-BD59-A6C34878D82A}">
                    <a16:rowId xmlns:a16="http://schemas.microsoft.com/office/drawing/2014/main" val="10034"/>
                  </a:ext>
                </a:extLst>
              </a:tr>
              <a:tr h="106632">
                <a:tc>
                  <a:txBody>
                    <a:bodyPr/>
                    <a:lstStyle/>
                    <a:p>
                      <a:pPr algn="r" fontAlgn="b"/>
                      <a:r>
                        <a:rPr lang="es-ES_tradnl" sz="500" u="none" strike="noStrike">
                          <a:effectLst/>
                        </a:rPr>
                        <a:t>75</a:t>
                      </a:r>
                      <a:endParaRPr lang="es-ES_tradnl" sz="500" b="0" i="0" u="none" strike="noStrike">
                        <a:solidFill>
                          <a:srgbClr val="000000"/>
                        </a:solidFill>
                        <a:effectLst/>
                        <a:latin typeface="Calibri" charset="0"/>
                      </a:endParaRPr>
                    </a:p>
                  </a:txBody>
                  <a:tcPr marL="696" marR="696" marT="696" marB="0" anchor="b"/>
                </a:tc>
                <a:tc>
                  <a:txBody>
                    <a:bodyPr/>
                    <a:lstStyle/>
                    <a:p>
                      <a:pPr algn="l" fontAlgn="b"/>
                      <a:r>
                        <a:rPr lang="es-ES_tradnl" sz="500" u="none" strike="noStrike">
                          <a:effectLst/>
                        </a:rPr>
                        <a:t>- Glúteo menor</a:t>
                      </a:r>
                      <a:endParaRPr lang="es-ES_tradnl" sz="500" b="0" i="0" u="none" strike="noStrike">
                        <a:solidFill>
                          <a:srgbClr val="000000"/>
                        </a:solidFill>
                        <a:effectLst/>
                        <a:latin typeface="Calibri" charset="0"/>
                      </a:endParaRPr>
                    </a:p>
                  </a:txBody>
                  <a:tcPr marL="696" marR="696" marT="696" marB="0" anchor="b"/>
                </a:tc>
                <a:extLst>
                  <a:ext uri="{0D108BD9-81ED-4DB2-BD59-A6C34878D82A}">
                    <a16:rowId xmlns:a16="http://schemas.microsoft.com/office/drawing/2014/main" val="10035"/>
                  </a:ext>
                </a:extLst>
              </a:tr>
              <a:tr h="106632">
                <a:tc>
                  <a:txBody>
                    <a:bodyPr/>
                    <a:lstStyle/>
                    <a:p>
                      <a:pPr algn="r" fontAlgn="b"/>
                      <a:r>
                        <a:rPr lang="es-ES_tradnl" sz="500" u="none" strike="noStrike">
                          <a:effectLst/>
                        </a:rPr>
                        <a:t>76</a:t>
                      </a:r>
                      <a:endParaRPr lang="es-ES_tradnl" sz="500" b="0" i="0" u="none" strike="noStrike">
                        <a:solidFill>
                          <a:srgbClr val="000000"/>
                        </a:solidFill>
                        <a:effectLst/>
                        <a:latin typeface="Calibri" charset="0"/>
                      </a:endParaRPr>
                    </a:p>
                  </a:txBody>
                  <a:tcPr marL="696" marR="696" marT="696" marB="0" anchor="b"/>
                </a:tc>
                <a:tc>
                  <a:txBody>
                    <a:bodyPr/>
                    <a:lstStyle/>
                    <a:p>
                      <a:pPr algn="l" fontAlgn="b"/>
                      <a:r>
                        <a:rPr lang="es-ES_tradnl" sz="500" u="none" strike="noStrike">
                          <a:effectLst/>
                        </a:rPr>
                        <a:t>- Triangular del esternón</a:t>
                      </a:r>
                      <a:endParaRPr lang="es-ES_tradnl" sz="500" b="0" i="0" u="none" strike="noStrike">
                        <a:solidFill>
                          <a:srgbClr val="000000"/>
                        </a:solidFill>
                        <a:effectLst/>
                        <a:latin typeface="Calibri" charset="0"/>
                      </a:endParaRPr>
                    </a:p>
                  </a:txBody>
                  <a:tcPr marL="696" marR="696" marT="696" marB="0" anchor="b"/>
                </a:tc>
                <a:extLst>
                  <a:ext uri="{0D108BD9-81ED-4DB2-BD59-A6C34878D82A}">
                    <a16:rowId xmlns:a16="http://schemas.microsoft.com/office/drawing/2014/main" val="10036"/>
                  </a:ext>
                </a:extLst>
              </a:tr>
              <a:tr h="106632">
                <a:tc>
                  <a:txBody>
                    <a:bodyPr/>
                    <a:lstStyle/>
                    <a:p>
                      <a:pPr algn="r" fontAlgn="b"/>
                      <a:r>
                        <a:rPr lang="uk-UA" sz="500" u="none" strike="noStrike">
                          <a:effectLst/>
                        </a:rPr>
                        <a:t>77</a:t>
                      </a:r>
                      <a:endParaRPr lang="uk-UA" sz="500" b="0" i="0" u="none" strike="noStrike">
                        <a:solidFill>
                          <a:srgbClr val="000000"/>
                        </a:solidFill>
                        <a:effectLst/>
                        <a:latin typeface="Calibri" charset="0"/>
                      </a:endParaRPr>
                    </a:p>
                  </a:txBody>
                  <a:tcPr marL="696" marR="696" marT="696" marB="0" anchor="b"/>
                </a:tc>
                <a:tc>
                  <a:txBody>
                    <a:bodyPr/>
                    <a:lstStyle/>
                    <a:p>
                      <a:pPr algn="l" fontAlgn="b"/>
                      <a:r>
                        <a:rPr lang="es-ES_tradnl" sz="500" u="none" strike="noStrike">
                          <a:effectLst/>
                        </a:rPr>
                        <a:t>- Semiespinoso dorsal</a:t>
                      </a:r>
                      <a:endParaRPr lang="es-ES_tradnl" sz="500" b="0" i="0" u="none" strike="noStrike">
                        <a:solidFill>
                          <a:srgbClr val="000000"/>
                        </a:solidFill>
                        <a:effectLst/>
                        <a:latin typeface="Calibri" charset="0"/>
                      </a:endParaRPr>
                    </a:p>
                  </a:txBody>
                  <a:tcPr marL="696" marR="696" marT="696" marB="0" anchor="b"/>
                </a:tc>
                <a:extLst>
                  <a:ext uri="{0D108BD9-81ED-4DB2-BD59-A6C34878D82A}">
                    <a16:rowId xmlns:a16="http://schemas.microsoft.com/office/drawing/2014/main" val="10037"/>
                  </a:ext>
                </a:extLst>
              </a:tr>
              <a:tr h="106632">
                <a:tc>
                  <a:txBody>
                    <a:bodyPr/>
                    <a:lstStyle/>
                    <a:p>
                      <a:pPr algn="r" fontAlgn="b"/>
                      <a:r>
                        <a:rPr lang="is-IS" sz="500" u="none" strike="noStrike">
                          <a:effectLst/>
                        </a:rPr>
                        <a:t>78</a:t>
                      </a:r>
                      <a:endParaRPr lang="is-IS" sz="500" b="0" i="0" u="none" strike="noStrike">
                        <a:solidFill>
                          <a:srgbClr val="000000"/>
                        </a:solidFill>
                        <a:effectLst/>
                        <a:latin typeface="Calibri" charset="0"/>
                      </a:endParaRPr>
                    </a:p>
                  </a:txBody>
                  <a:tcPr marL="696" marR="696" marT="696" marB="0" anchor="b"/>
                </a:tc>
                <a:tc>
                  <a:txBody>
                    <a:bodyPr/>
                    <a:lstStyle/>
                    <a:p>
                      <a:pPr algn="l" fontAlgn="b"/>
                      <a:r>
                        <a:rPr lang="es-ES_tradnl" sz="500" u="none" strike="noStrike">
                          <a:effectLst/>
                        </a:rPr>
                        <a:t>- Supinador corto</a:t>
                      </a:r>
                      <a:endParaRPr lang="es-ES_tradnl" sz="500" b="0" i="0" u="none" strike="noStrike">
                        <a:solidFill>
                          <a:srgbClr val="000000"/>
                        </a:solidFill>
                        <a:effectLst/>
                        <a:latin typeface="Calibri" charset="0"/>
                      </a:endParaRPr>
                    </a:p>
                  </a:txBody>
                  <a:tcPr marL="696" marR="696" marT="696" marB="0" anchor="b"/>
                </a:tc>
                <a:extLst>
                  <a:ext uri="{0D108BD9-81ED-4DB2-BD59-A6C34878D82A}">
                    <a16:rowId xmlns:a16="http://schemas.microsoft.com/office/drawing/2014/main" val="10038"/>
                  </a:ext>
                </a:extLst>
              </a:tr>
              <a:tr h="106632">
                <a:tc>
                  <a:txBody>
                    <a:bodyPr/>
                    <a:lstStyle/>
                    <a:p>
                      <a:pPr algn="r" fontAlgn="b"/>
                      <a:r>
                        <a:rPr lang="fi-FI" sz="500" u="none" strike="noStrike">
                          <a:effectLst/>
                        </a:rPr>
                        <a:t>79</a:t>
                      </a:r>
                      <a:endParaRPr lang="fi-FI" sz="500" b="0" i="0" u="none" strike="noStrike">
                        <a:solidFill>
                          <a:srgbClr val="000000"/>
                        </a:solidFill>
                        <a:effectLst/>
                        <a:latin typeface="Calibri" charset="0"/>
                      </a:endParaRPr>
                    </a:p>
                  </a:txBody>
                  <a:tcPr marL="696" marR="696" marT="696" marB="0" anchor="b"/>
                </a:tc>
                <a:tc>
                  <a:txBody>
                    <a:bodyPr/>
                    <a:lstStyle/>
                    <a:p>
                      <a:pPr algn="l" fontAlgn="b"/>
                      <a:r>
                        <a:rPr lang="es-ES_tradnl" sz="500" u="none" strike="noStrike">
                          <a:effectLst/>
                        </a:rPr>
                        <a:t>- Recto anterior menor</a:t>
                      </a:r>
                      <a:endParaRPr lang="es-ES_tradnl" sz="500" b="0" i="0" u="none" strike="noStrike">
                        <a:solidFill>
                          <a:srgbClr val="000000"/>
                        </a:solidFill>
                        <a:effectLst/>
                        <a:latin typeface="Calibri" charset="0"/>
                      </a:endParaRPr>
                    </a:p>
                  </a:txBody>
                  <a:tcPr marL="696" marR="696" marT="696" marB="0" anchor="b"/>
                </a:tc>
                <a:extLst>
                  <a:ext uri="{0D108BD9-81ED-4DB2-BD59-A6C34878D82A}">
                    <a16:rowId xmlns:a16="http://schemas.microsoft.com/office/drawing/2014/main" val="10039"/>
                  </a:ext>
                </a:extLst>
              </a:tr>
              <a:tr h="212300">
                <a:tc>
                  <a:txBody>
                    <a:bodyPr/>
                    <a:lstStyle/>
                    <a:p>
                      <a:pPr algn="r" fontAlgn="b"/>
                      <a:r>
                        <a:rPr lang="es-ES_tradnl" sz="500" u="none" strike="noStrike">
                          <a:effectLst/>
                        </a:rPr>
                        <a:t>80</a:t>
                      </a:r>
                      <a:endParaRPr lang="es-ES_tradnl" sz="500" b="0" i="0" u="none" strike="noStrike">
                        <a:solidFill>
                          <a:srgbClr val="000000"/>
                        </a:solidFill>
                        <a:effectLst/>
                        <a:latin typeface="Calibri" charset="0"/>
                      </a:endParaRPr>
                    </a:p>
                  </a:txBody>
                  <a:tcPr marL="696" marR="696" marT="696" marB="0" anchor="b"/>
                </a:tc>
                <a:tc>
                  <a:txBody>
                    <a:bodyPr/>
                    <a:lstStyle/>
                    <a:p>
                      <a:pPr algn="l" fontAlgn="b"/>
                      <a:r>
                        <a:rPr lang="es-ES_tradnl" sz="500" u="none" strike="noStrike" dirty="0">
                          <a:effectLst/>
                        </a:rPr>
                        <a:t>- Pedio o extensor corto de los dedos</a:t>
                      </a:r>
                      <a:endParaRPr lang="es-ES_tradnl" sz="500" b="0" i="0" u="none" strike="noStrike" dirty="0">
                        <a:solidFill>
                          <a:srgbClr val="000000"/>
                        </a:solidFill>
                        <a:effectLst/>
                        <a:latin typeface="Calibri" charset="0"/>
                      </a:endParaRPr>
                    </a:p>
                  </a:txBody>
                  <a:tcPr marL="696" marR="696" marT="696" marB="0" anchor="b"/>
                </a:tc>
                <a:extLst>
                  <a:ext uri="{0D108BD9-81ED-4DB2-BD59-A6C34878D82A}">
                    <a16:rowId xmlns:a16="http://schemas.microsoft.com/office/drawing/2014/main" val="10040"/>
                  </a:ext>
                </a:extLst>
              </a:tr>
            </a:tbl>
          </a:graphicData>
        </a:graphic>
      </p:graphicFrame>
      <p:graphicFrame>
        <p:nvGraphicFramePr>
          <p:cNvPr id="10" name="Tabla 9">
            <a:extLst>
              <a:ext uri="{FF2B5EF4-FFF2-40B4-BE49-F238E27FC236}">
                <a16:creationId xmlns:a16="http://schemas.microsoft.com/office/drawing/2014/main" id="{6892A8C9-B109-2A41-B300-11A69218C497}"/>
              </a:ext>
            </a:extLst>
          </p:cNvPr>
          <p:cNvGraphicFramePr>
            <a:graphicFrameLocks noGrp="1"/>
          </p:cNvGraphicFramePr>
          <p:nvPr>
            <p:extLst>
              <p:ext uri="{D42A27DB-BD31-4B8C-83A1-F6EECF244321}">
                <p14:modId xmlns:p14="http://schemas.microsoft.com/office/powerpoint/2010/main" val="3079145012"/>
              </p:ext>
            </p:extLst>
          </p:nvPr>
        </p:nvGraphicFramePr>
        <p:xfrm>
          <a:off x="3630558" y="0"/>
          <a:ext cx="1880334" cy="5142003"/>
        </p:xfrm>
        <a:graphic>
          <a:graphicData uri="http://schemas.openxmlformats.org/drawingml/2006/table">
            <a:tbl>
              <a:tblPr>
                <a:tableStyleId>{5C22544A-7EE6-4342-B048-85BDC9FD1C3A}</a:tableStyleId>
              </a:tblPr>
              <a:tblGrid>
                <a:gridCol w="638630">
                  <a:extLst>
                    <a:ext uri="{9D8B030D-6E8A-4147-A177-3AD203B41FA5}">
                      <a16:colId xmlns:a16="http://schemas.microsoft.com/office/drawing/2014/main" val="20000"/>
                    </a:ext>
                  </a:extLst>
                </a:gridCol>
                <a:gridCol w="1241704">
                  <a:extLst>
                    <a:ext uri="{9D8B030D-6E8A-4147-A177-3AD203B41FA5}">
                      <a16:colId xmlns:a16="http://schemas.microsoft.com/office/drawing/2014/main" val="20001"/>
                    </a:ext>
                  </a:extLst>
                </a:gridCol>
              </a:tblGrid>
              <a:tr h="112461">
                <a:tc>
                  <a:txBody>
                    <a:bodyPr/>
                    <a:lstStyle/>
                    <a:p>
                      <a:pPr algn="r" fontAlgn="b"/>
                      <a:r>
                        <a:rPr lang="es-ES_tradnl" sz="500" u="none" strike="noStrike">
                          <a:effectLst/>
                        </a:rPr>
                        <a:t>81</a:t>
                      </a:r>
                      <a:endParaRPr lang="es-ES_tradnl" sz="500" b="0" i="0" u="none" strike="noStrike">
                        <a:solidFill>
                          <a:srgbClr val="000000"/>
                        </a:solidFill>
                        <a:effectLst/>
                        <a:latin typeface="Calibri" charset="0"/>
                      </a:endParaRPr>
                    </a:p>
                  </a:txBody>
                  <a:tcPr marL="758" marR="758" marT="758" marB="0" anchor="b"/>
                </a:tc>
                <a:tc>
                  <a:txBody>
                    <a:bodyPr/>
                    <a:lstStyle/>
                    <a:p>
                      <a:pPr algn="l" fontAlgn="b"/>
                      <a:r>
                        <a:rPr lang="es-ES_tradnl" sz="500" u="none" strike="noStrike">
                          <a:effectLst/>
                        </a:rPr>
                        <a:t>- Semitendinoso</a:t>
                      </a:r>
                      <a:endParaRPr lang="es-ES_tradnl" sz="500" b="0" i="0" u="none" strike="noStrike">
                        <a:solidFill>
                          <a:srgbClr val="000000"/>
                        </a:solidFill>
                        <a:effectLst/>
                        <a:latin typeface="Calibri" charset="0"/>
                      </a:endParaRPr>
                    </a:p>
                  </a:txBody>
                  <a:tcPr marL="758" marR="758" marT="758" marB="0" anchor="b"/>
                </a:tc>
                <a:extLst>
                  <a:ext uri="{0D108BD9-81ED-4DB2-BD59-A6C34878D82A}">
                    <a16:rowId xmlns:a16="http://schemas.microsoft.com/office/drawing/2014/main" val="10000"/>
                  </a:ext>
                </a:extLst>
              </a:tr>
              <a:tr h="223814">
                <a:tc>
                  <a:txBody>
                    <a:bodyPr/>
                    <a:lstStyle/>
                    <a:p>
                      <a:pPr algn="r" fontAlgn="b"/>
                      <a:r>
                        <a:rPr lang="is-IS" sz="500" u="none" strike="noStrike">
                          <a:effectLst/>
                        </a:rPr>
                        <a:t>82</a:t>
                      </a:r>
                      <a:endParaRPr lang="is-IS" sz="500" b="0" i="0" u="none" strike="noStrike">
                        <a:solidFill>
                          <a:srgbClr val="000000"/>
                        </a:solidFill>
                        <a:effectLst/>
                        <a:latin typeface="Calibri" charset="0"/>
                      </a:endParaRPr>
                    </a:p>
                  </a:txBody>
                  <a:tcPr marL="758" marR="758" marT="758" marB="0" anchor="b"/>
                </a:tc>
                <a:tc>
                  <a:txBody>
                    <a:bodyPr/>
                    <a:lstStyle/>
                    <a:p>
                      <a:pPr algn="l" fontAlgn="b"/>
                      <a:r>
                        <a:rPr lang="es-ES_tradnl" sz="500" u="none" strike="noStrike">
                          <a:effectLst/>
                        </a:rPr>
                        <a:t>- Flexor largo superficial común de los dedos (FLSCD)</a:t>
                      </a:r>
                      <a:endParaRPr lang="es-ES_tradnl" sz="500" b="0" i="0" u="none" strike="noStrike">
                        <a:solidFill>
                          <a:srgbClr val="000000"/>
                        </a:solidFill>
                        <a:effectLst/>
                        <a:latin typeface="Calibri" charset="0"/>
                      </a:endParaRPr>
                    </a:p>
                  </a:txBody>
                  <a:tcPr marL="758" marR="758" marT="758" marB="0" anchor="b"/>
                </a:tc>
                <a:extLst>
                  <a:ext uri="{0D108BD9-81ED-4DB2-BD59-A6C34878D82A}">
                    <a16:rowId xmlns:a16="http://schemas.microsoft.com/office/drawing/2014/main" val="10001"/>
                  </a:ext>
                </a:extLst>
              </a:tr>
              <a:tr h="112461">
                <a:tc>
                  <a:txBody>
                    <a:bodyPr/>
                    <a:lstStyle/>
                    <a:p>
                      <a:pPr algn="r" fontAlgn="b"/>
                      <a:r>
                        <a:rPr lang="cs-CZ" sz="500" u="none" strike="noStrike">
                          <a:effectLst/>
                        </a:rPr>
                        <a:t>83</a:t>
                      </a:r>
                      <a:endParaRPr lang="cs-CZ" sz="500" b="0" i="0" u="none" strike="noStrike">
                        <a:solidFill>
                          <a:srgbClr val="000000"/>
                        </a:solidFill>
                        <a:effectLst/>
                        <a:latin typeface="Calibri" charset="0"/>
                      </a:endParaRPr>
                    </a:p>
                  </a:txBody>
                  <a:tcPr marL="758" marR="758" marT="758" marB="0" anchor="b"/>
                </a:tc>
                <a:tc>
                  <a:txBody>
                    <a:bodyPr/>
                    <a:lstStyle/>
                    <a:p>
                      <a:pPr algn="l" fontAlgn="b"/>
                      <a:r>
                        <a:rPr lang="es-ES_tradnl" sz="500" u="none" strike="noStrike">
                          <a:effectLst/>
                        </a:rPr>
                        <a:t>- Redondo menor</a:t>
                      </a:r>
                      <a:endParaRPr lang="es-ES_tradnl" sz="500" b="0" i="0" u="none" strike="noStrike">
                        <a:solidFill>
                          <a:srgbClr val="000000"/>
                        </a:solidFill>
                        <a:effectLst/>
                        <a:latin typeface="Calibri" charset="0"/>
                      </a:endParaRPr>
                    </a:p>
                  </a:txBody>
                  <a:tcPr marL="758" marR="758" marT="758" marB="0" anchor="b"/>
                </a:tc>
                <a:extLst>
                  <a:ext uri="{0D108BD9-81ED-4DB2-BD59-A6C34878D82A}">
                    <a16:rowId xmlns:a16="http://schemas.microsoft.com/office/drawing/2014/main" val="10002"/>
                  </a:ext>
                </a:extLst>
              </a:tr>
              <a:tr h="112461">
                <a:tc>
                  <a:txBody>
                    <a:bodyPr/>
                    <a:lstStyle/>
                    <a:p>
                      <a:pPr algn="r" fontAlgn="b"/>
                      <a:r>
                        <a:rPr lang="es-ES_tradnl" sz="500" u="none" strike="noStrike">
                          <a:effectLst/>
                        </a:rPr>
                        <a:t>84</a:t>
                      </a:r>
                      <a:endParaRPr lang="es-ES_tradnl" sz="500" b="0" i="0" u="none" strike="noStrike">
                        <a:solidFill>
                          <a:srgbClr val="000000"/>
                        </a:solidFill>
                        <a:effectLst/>
                        <a:latin typeface="Calibri" charset="0"/>
                      </a:endParaRPr>
                    </a:p>
                  </a:txBody>
                  <a:tcPr marL="758" marR="758" marT="758" marB="0" anchor="b"/>
                </a:tc>
                <a:tc>
                  <a:txBody>
                    <a:bodyPr/>
                    <a:lstStyle/>
                    <a:p>
                      <a:pPr algn="l" fontAlgn="b"/>
                      <a:r>
                        <a:rPr lang="es-ES_tradnl" sz="500" u="none" strike="noStrike">
                          <a:effectLst/>
                        </a:rPr>
                        <a:t>- Esternocleidomastoideo</a:t>
                      </a:r>
                      <a:endParaRPr lang="es-ES_tradnl" sz="500" b="0" i="0" u="none" strike="noStrike">
                        <a:solidFill>
                          <a:srgbClr val="000000"/>
                        </a:solidFill>
                        <a:effectLst/>
                        <a:latin typeface="Calibri" charset="0"/>
                      </a:endParaRPr>
                    </a:p>
                  </a:txBody>
                  <a:tcPr marL="758" marR="758" marT="758" marB="0" anchor="b"/>
                </a:tc>
                <a:extLst>
                  <a:ext uri="{0D108BD9-81ED-4DB2-BD59-A6C34878D82A}">
                    <a16:rowId xmlns:a16="http://schemas.microsoft.com/office/drawing/2014/main" val="10003"/>
                  </a:ext>
                </a:extLst>
              </a:tr>
              <a:tr h="112461">
                <a:tc>
                  <a:txBody>
                    <a:bodyPr/>
                    <a:lstStyle/>
                    <a:p>
                      <a:pPr algn="r" fontAlgn="b"/>
                      <a:r>
                        <a:rPr lang="es-ES_tradnl" sz="500" u="none" strike="noStrike">
                          <a:effectLst/>
                        </a:rPr>
                        <a:t>85</a:t>
                      </a:r>
                      <a:endParaRPr lang="es-ES_tradnl" sz="500" b="0" i="0" u="none" strike="noStrike">
                        <a:solidFill>
                          <a:srgbClr val="000000"/>
                        </a:solidFill>
                        <a:effectLst/>
                        <a:latin typeface="Calibri" charset="0"/>
                      </a:endParaRPr>
                    </a:p>
                  </a:txBody>
                  <a:tcPr marL="758" marR="758" marT="758" marB="0" anchor="b"/>
                </a:tc>
                <a:tc>
                  <a:txBody>
                    <a:bodyPr/>
                    <a:lstStyle/>
                    <a:p>
                      <a:pPr algn="l" fontAlgn="b"/>
                      <a:r>
                        <a:rPr lang="es-ES_tradnl" sz="500" u="none" strike="noStrike">
                          <a:effectLst/>
                        </a:rPr>
                        <a:t>- Isquiocoxígeno</a:t>
                      </a:r>
                      <a:endParaRPr lang="es-ES_tradnl" sz="500" b="0" i="0" u="none" strike="noStrike">
                        <a:solidFill>
                          <a:srgbClr val="000000"/>
                        </a:solidFill>
                        <a:effectLst/>
                        <a:latin typeface="Calibri" charset="0"/>
                      </a:endParaRPr>
                    </a:p>
                  </a:txBody>
                  <a:tcPr marL="758" marR="758" marT="758" marB="0" anchor="b"/>
                </a:tc>
                <a:extLst>
                  <a:ext uri="{0D108BD9-81ED-4DB2-BD59-A6C34878D82A}">
                    <a16:rowId xmlns:a16="http://schemas.microsoft.com/office/drawing/2014/main" val="10004"/>
                  </a:ext>
                </a:extLst>
              </a:tr>
              <a:tr h="112461">
                <a:tc>
                  <a:txBody>
                    <a:bodyPr/>
                    <a:lstStyle/>
                    <a:p>
                      <a:pPr algn="r" fontAlgn="b"/>
                      <a:r>
                        <a:rPr lang="es-ES_tradnl" sz="500" u="none" strike="noStrike">
                          <a:effectLst/>
                        </a:rPr>
                        <a:t>86</a:t>
                      </a:r>
                      <a:endParaRPr lang="es-ES_tradnl" sz="500" b="0" i="0" u="none" strike="noStrike">
                        <a:solidFill>
                          <a:srgbClr val="000000"/>
                        </a:solidFill>
                        <a:effectLst/>
                        <a:latin typeface="Calibri" charset="0"/>
                      </a:endParaRPr>
                    </a:p>
                  </a:txBody>
                  <a:tcPr marL="758" marR="758" marT="758" marB="0" anchor="b"/>
                </a:tc>
                <a:tc>
                  <a:txBody>
                    <a:bodyPr/>
                    <a:lstStyle/>
                    <a:p>
                      <a:pPr algn="l" fontAlgn="b"/>
                      <a:r>
                        <a:rPr lang="es-ES_tradnl" sz="500" u="none" strike="noStrike">
                          <a:effectLst/>
                        </a:rPr>
                        <a:t>- Esfínter externo de la uretra</a:t>
                      </a:r>
                      <a:endParaRPr lang="es-ES_tradnl" sz="500" b="0" i="0" u="none" strike="noStrike">
                        <a:solidFill>
                          <a:srgbClr val="000000"/>
                        </a:solidFill>
                        <a:effectLst/>
                        <a:latin typeface="Calibri" charset="0"/>
                      </a:endParaRPr>
                    </a:p>
                  </a:txBody>
                  <a:tcPr marL="758" marR="758" marT="758" marB="0" anchor="b"/>
                </a:tc>
                <a:extLst>
                  <a:ext uri="{0D108BD9-81ED-4DB2-BD59-A6C34878D82A}">
                    <a16:rowId xmlns:a16="http://schemas.microsoft.com/office/drawing/2014/main" val="10005"/>
                  </a:ext>
                </a:extLst>
              </a:tr>
              <a:tr h="112461">
                <a:tc>
                  <a:txBody>
                    <a:bodyPr/>
                    <a:lstStyle/>
                    <a:p>
                      <a:pPr algn="r" fontAlgn="b"/>
                      <a:r>
                        <a:rPr lang="fi-FI" sz="500" u="none" strike="noStrike">
                          <a:effectLst/>
                        </a:rPr>
                        <a:t>87</a:t>
                      </a:r>
                      <a:endParaRPr lang="fi-FI" sz="500" b="0" i="0" u="none" strike="noStrike">
                        <a:solidFill>
                          <a:srgbClr val="000000"/>
                        </a:solidFill>
                        <a:effectLst/>
                        <a:latin typeface="Calibri" charset="0"/>
                      </a:endParaRPr>
                    </a:p>
                  </a:txBody>
                  <a:tcPr marL="758" marR="758" marT="758" marB="0" anchor="b"/>
                </a:tc>
                <a:tc>
                  <a:txBody>
                    <a:bodyPr/>
                    <a:lstStyle/>
                    <a:p>
                      <a:pPr algn="l" fontAlgn="b"/>
                      <a:r>
                        <a:rPr lang="es-ES_tradnl" sz="500" u="none" strike="noStrike">
                          <a:effectLst/>
                        </a:rPr>
                        <a:t>- Complexo menor</a:t>
                      </a:r>
                      <a:endParaRPr lang="es-ES_tradnl" sz="500" b="0" i="0" u="none" strike="noStrike">
                        <a:solidFill>
                          <a:srgbClr val="000000"/>
                        </a:solidFill>
                        <a:effectLst/>
                        <a:latin typeface="Calibri" charset="0"/>
                      </a:endParaRPr>
                    </a:p>
                  </a:txBody>
                  <a:tcPr marL="758" marR="758" marT="758" marB="0" anchor="b"/>
                </a:tc>
                <a:extLst>
                  <a:ext uri="{0D108BD9-81ED-4DB2-BD59-A6C34878D82A}">
                    <a16:rowId xmlns:a16="http://schemas.microsoft.com/office/drawing/2014/main" val="10006"/>
                  </a:ext>
                </a:extLst>
              </a:tr>
              <a:tr h="112461">
                <a:tc>
                  <a:txBody>
                    <a:bodyPr/>
                    <a:lstStyle/>
                    <a:p>
                      <a:pPr algn="r" fontAlgn="b"/>
                      <a:r>
                        <a:rPr lang="es-ES_tradnl" sz="500" u="none" strike="noStrike">
                          <a:effectLst/>
                        </a:rPr>
                        <a:t>88</a:t>
                      </a:r>
                      <a:endParaRPr lang="es-ES_tradnl" sz="500" b="0" i="0" u="none" strike="noStrike">
                        <a:solidFill>
                          <a:srgbClr val="000000"/>
                        </a:solidFill>
                        <a:effectLst/>
                        <a:latin typeface="Calibri" charset="0"/>
                      </a:endParaRPr>
                    </a:p>
                  </a:txBody>
                  <a:tcPr marL="758" marR="758" marT="758" marB="0" anchor="b"/>
                </a:tc>
                <a:tc>
                  <a:txBody>
                    <a:bodyPr/>
                    <a:lstStyle/>
                    <a:p>
                      <a:pPr algn="l" fontAlgn="b"/>
                      <a:r>
                        <a:rPr lang="es-ES_tradnl" sz="500" u="none" strike="noStrike">
                          <a:effectLst/>
                        </a:rPr>
                        <a:t>- Esplenio de la cabeza</a:t>
                      </a:r>
                      <a:endParaRPr lang="es-ES_tradnl" sz="500" b="0" i="0" u="none" strike="noStrike">
                        <a:solidFill>
                          <a:srgbClr val="000000"/>
                        </a:solidFill>
                        <a:effectLst/>
                        <a:latin typeface="Calibri" charset="0"/>
                      </a:endParaRPr>
                    </a:p>
                  </a:txBody>
                  <a:tcPr marL="758" marR="758" marT="758" marB="0" anchor="b"/>
                </a:tc>
                <a:extLst>
                  <a:ext uri="{0D108BD9-81ED-4DB2-BD59-A6C34878D82A}">
                    <a16:rowId xmlns:a16="http://schemas.microsoft.com/office/drawing/2014/main" val="10007"/>
                  </a:ext>
                </a:extLst>
              </a:tr>
              <a:tr h="112461">
                <a:tc>
                  <a:txBody>
                    <a:bodyPr/>
                    <a:lstStyle/>
                    <a:p>
                      <a:pPr algn="r" fontAlgn="b"/>
                      <a:r>
                        <a:rPr lang="cs-CZ" sz="500" u="none" strike="noStrike">
                          <a:effectLst/>
                        </a:rPr>
                        <a:t>89</a:t>
                      </a:r>
                      <a:endParaRPr lang="cs-CZ" sz="500" b="0" i="0" u="none" strike="noStrike">
                        <a:solidFill>
                          <a:srgbClr val="000000"/>
                        </a:solidFill>
                        <a:effectLst/>
                        <a:latin typeface="Calibri" charset="0"/>
                      </a:endParaRPr>
                    </a:p>
                  </a:txBody>
                  <a:tcPr marL="758" marR="758" marT="758" marB="0" anchor="b"/>
                </a:tc>
                <a:tc>
                  <a:txBody>
                    <a:bodyPr/>
                    <a:lstStyle/>
                    <a:p>
                      <a:pPr algn="l" fontAlgn="b"/>
                      <a:r>
                        <a:rPr lang="es-ES_tradnl" sz="500" u="none" strike="noStrike">
                          <a:effectLst/>
                        </a:rPr>
                        <a:t>- Interóseos ventrales (pie)</a:t>
                      </a:r>
                      <a:endParaRPr lang="es-ES_tradnl" sz="500" b="0" i="0" u="none" strike="noStrike">
                        <a:solidFill>
                          <a:srgbClr val="000000"/>
                        </a:solidFill>
                        <a:effectLst/>
                        <a:latin typeface="Calibri" charset="0"/>
                      </a:endParaRPr>
                    </a:p>
                  </a:txBody>
                  <a:tcPr marL="758" marR="758" marT="758" marB="0" anchor="b"/>
                </a:tc>
                <a:extLst>
                  <a:ext uri="{0D108BD9-81ED-4DB2-BD59-A6C34878D82A}">
                    <a16:rowId xmlns:a16="http://schemas.microsoft.com/office/drawing/2014/main" val="10008"/>
                  </a:ext>
                </a:extLst>
              </a:tr>
              <a:tr h="112461">
                <a:tc>
                  <a:txBody>
                    <a:bodyPr/>
                    <a:lstStyle/>
                    <a:p>
                      <a:pPr algn="r" fontAlgn="b"/>
                      <a:r>
                        <a:rPr lang="es-ES_tradnl" sz="500" u="none" strike="noStrike">
                          <a:effectLst/>
                        </a:rPr>
                        <a:t>90</a:t>
                      </a:r>
                      <a:endParaRPr lang="es-ES_tradnl" sz="500" b="0" i="0" u="none" strike="noStrike">
                        <a:solidFill>
                          <a:srgbClr val="000000"/>
                        </a:solidFill>
                        <a:effectLst/>
                        <a:latin typeface="Calibri" charset="0"/>
                      </a:endParaRPr>
                    </a:p>
                  </a:txBody>
                  <a:tcPr marL="758" marR="758" marT="758" marB="0" anchor="b"/>
                </a:tc>
                <a:tc>
                  <a:txBody>
                    <a:bodyPr/>
                    <a:lstStyle/>
                    <a:p>
                      <a:pPr algn="l" fontAlgn="b"/>
                      <a:r>
                        <a:rPr lang="es-ES_tradnl" sz="500" u="none" strike="noStrike">
                          <a:effectLst/>
                        </a:rPr>
                        <a:t>- Lumbricales</a:t>
                      </a:r>
                      <a:endParaRPr lang="es-ES_tradnl" sz="500" b="0" i="0" u="none" strike="noStrike">
                        <a:solidFill>
                          <a:srgbClr val="000000"/>
                        </a:solidFill>
                        <a:effectLst/>
                        <a:latin typeface="Calibri" charset="0"/>
                      </a:endParaRPr>
                    </a:p>
                  </a:txBody>
                  <a:tcPr marL="758" marR="758" marT="758" marB="0" anchor="b"/>
                </a:tc>
                <a:extLst>
                  <a:ext uri="{0D108BD9-81ED-4DB2-BD59-A6C34878D82A}">
                    <a16:rowId xmlns:a16="http://schemas.microsoft.com/office/drawing/2014/main" val="10009"/>
                  </a:ext>
                </a:extLst>
              </a:tr>
              <a:tr h="112461">
                <a:tc>
                  <a:txBody>
                    <a:bodyPr/>
                    <a:lstStyle/>
                    <a:p>
                      <a:pPr algn="r" fontAlgn="b"/>
                      <a:r>
                        <a:rPr lang="es-ES_tradnl" sz="500" u="none" strike="noStrike">
                          <a:effectLst/>
                        </a:rPr>
                        <a:t>91</a:t>
                      </a:r>
                      <a:endParaRPr lang="es-ES_tradnl" sz="500" b="0" i="0" u="none" strike="noStrike">
                        <a:solidFill>
                          <a:srgbClr val="000000"/>
                        </a:solidFill>
                        <a:effectLst/>
                        <a:latin typeface="Calibri" charset="0"/>
                      </a:endParaRPr>
                    </a:p>
                  </a:txBody>
                  <a:tcPr marL="758" marR="758" marT="758" marB="0" anchor="b"/>
                </a:tc>
                <a:tc>
                  <a:txBody>
                    <a:bodyPr/>
                    <a:lstStyle/>
                    <a:p>
                      <a:pPr algn="l" fontAlgn="b"/>
                      <a:r>
                        <a:rPr lang="es-ES_tradnl" sz="500" u="none" strike="noStrike">
                          <a:effectLst/>
                        </a:rPr>
                        <a:t>- Extensor largo del pulgar</a:t>
                      </a:r>
                      <a:endParaRPr lang="es-ES_tradnl" sz="500" b="0" i="0" u="none" strike="noStrike">
                        <a:solidFill>
                          <a:srgbClr val="000000"/>
                        </a:solidFill>
                        <a:effectLst/>
                        <a:latin typeface="Calibri" charset="0"/>
                      </a:endParaRPr>
                    </a:p>
                  </a:txBody>
                  <a:tcPr marL="758" marR="758" marT="758" marB="0" anchor="b"/>
                </a:tc>
                <a:extLst>
                  <a:ext uri="{0D108BD9-81ED-4DB2-BD59-A6C34878D82A}">
                    <a16:rowId xmlns:a16="http://schemas.microsoft.com/office/drawing/2014/main" val="10010"/>
                  </a:ext>
                </a:extLst>
              </a:tr>
              <a:tr h="112461">
                <a:tc>
                  <a:txBody>
                    <a:bodyPr/>
                    <a:lstStyle/>
                    <a:p>
                      <a:pPr algn="r" fontAlgn="b"/>
                      <a:r>
                        <a:rPr lang="is-IS" sz="500" u="none" strike="noStrike">
                          <a:effectLst/>
                        </a:rPr>
                        <a:t>92</a:t>
                      </a:r>
                      <a:endParaRPr lang="is-IS" sz="500" b="0" i="0" u="none" strike="noStrike">
                        <a:solidFill>
                          <a:srgbClr val="000000"/>
                        </a:solidFill>
                        <a:effectLst/>
                        <a:latin typeface="Calibri" charset="0"/>
                      </a:endParaRPr>
                    </a:p>
                  </a:txBody>
                  <a:tcPr marL="758" marR="758" marT="758" marB="0" anchor="b"/>
                </a:tc>
                <a:tc>
                  <a:txBody>
                    <a:bodyPr/>
                    <a:lstStyle/>
                    <a:p>
                      <a:pPr algn="l" fontAlgn="b"/>
                      <a:r>
                        <a:rPr lang="es-ES_tradnl" sz="500" u="none" strike="noStrike">
                          <a:effectLst/>
                        </a:rPr>
                        <a:t>- Intercostales internos</a:t>
                      </a:r>
                      <a:endParaRPr lang="es-ES_tradnl" sz="500" b="0" i="0" u="none" strike="noStrike">
                        <a:solidFill>
                          <a:srgbClr val="000000"/>
                        </a:solidFill>
                        <a:effectLst/>
                        <a:latin typeface="Calibri" charset="0"/>
                      </a:endParaRPr>
                    </a:p>
                  </a:txBody>
                  <a:tcPr marL="758" marR="758" marT="758" marB="0" anchor="b"/>
                </a:tc>
                <a:extLst>
                  <a:ext uri="{0D108BD9-81ED-4DB2-BD59-A6C34878D82A}">
                    <a16:rowId xmlns:a16="http://schemas.microsoft.com/office/drawing/2014/main" val="10011"/>
                  </a:ext>
                </a:extLst>
              </a:tr>
              <a:tr h="112461">
                <a:tc>
                  <a:txBody>
                    <a:bodyPr/>
                    <a:lstStyle/>
                    <a:p>
                      <a:pPr algn="r" fontAlgn="b"/>
                      <a:r>
                        <a:rPr lang="is-IS" sz="500" u="none" strike="noStrike">
                          <a:effectLst/>
                        </a:rPr>
                        <a:t>93</a:t>
                      </a:r>
                      <a:endParaRPr lang="is-IS" sz="500" b="0" i="0" u="none" strike="noStrike">
                        <a:solidFill>
                          <a:srgbClr val="000000"/>
                        </a:solidFill>
                        <a:effectLst/>
                        <a:latin typeface="Calibri" charset="0"/>
                      </a:endParaRPr>
                    </a:p>
                  </a:txBody>
                  <a:tcPr marL="758" marR="758" marT="758" marB="0" anchor="b"/>
                </a:tc>
                <a:tc>
                  <a:txBody>
                    <a:bodyPr/>
                    <a:lstStyle/>
                    <a:p>
                      <a:pPr algn="l" fontAlgn="b"/>
                      <a:r>
                        <a:rPr lang="es-ES_tradnl" sz="500" u="none" strike="noStrike">
                          <a:effectLst/>
                        </a:rPr>
                        <a:t>- Bíceps crural</a:t>
                      </a:r>
                      <a:endParaRPr lang="es-ES_tradnl" sz="500" b="0" i="0" u="none" strike="noStrike">
                        <a:solidFill>
                          <a:srgbClr val="000000"/>
                        </a:solidFill>
                        <a:effectLst/>
                        <a:latin typeface="Calibri" charset="0"/>
                      </a:endParaRPr>
                    </a:p>
                  </a:txBody>
                  <a:tcPr marL="758" marR="758" marT="758" marB="0" anchor="b"/>
                </a:tc>
                <a:extLst>
                  <a:ext uri="{0D108BD9-81ED-4DB2-BD59-A6C34878D82A}">
                    <a16:rowId xmlns:a16="http://schemas.microsoft.com/office/drawing/2014/main" val="10012"/>
                  </a:ext>
                </a:extLst>
              </a:tr>
              <a:tr h="112461">
                <a:tc>
                  <a:txBody>
                    <a:bodyPr/>
                    <a:lstStyle/>
                    <a:p>
                      <a:pPr algn="r" fontAlgn="b"/>
                      <a:r>
                        <a:rPr lang="cs-CZ" sz="500" u="none" strike="noStrike">
                          <a:effectLst/>
                        </a:rPr>
                        <a:t>94</a:t>
                      </a:r>
                      <a:endParaRPr lang="cs-CZ" sz="500" b="0" i="0" u="none" strike="noStrike">
                        <a:solidFill>
                          <a:srgbClr val="000000"/>
                        </a:solidFill>
                        <a:effectLst/>
                        <a:latin typeface="Calibri" charset="0"/>
                      </a:endParaRPr>
                    </a:p>
                  </a:txBody>
                  <a:tcPr marL="758" marR="758" marT="758" marB="0" anchor="b"/>
                </a:tc>
                <a:tc>
                  <a:txBody>
                    <a:bodyPr/>
                    <a:lstStyle/>
                    <a:p>
                      <a:pPr algn="l" fontAlgn="b"/>
                      <a:r>
                        <a:rPr lang="es-ES_tradnl" sz="500" u="none" strike="noStrike">
                          <a:effectLst/>
                        </a:rPr>
                        <a:t>- Bulbocavernoso</a:t>
                      </a:r>
                      <a:endParaRPr lang="es-ES_tradnl" sz="500" b="0" i="0" u="none" strike="noStrike">
                        <a:solidFill>
                          <a:srgbClr val="000000"/>
                        </a:solidFill>
                        <a:effectLst/>
                        <a:latin typeface="Calibri" charset="0"/>
                      </a:endParaRPr>
                    </a:p>
                  </a:txBody>
                  <a:tcPr marL="758" marR="758" marT="758" marB="0" anchor="b"/>
                </a:tc>
                <a:extLst>
                  <a:ext uri="{0D108BD9-81ED-4DB2-BD59-A6C34878D82A}">
                    <a16:rowId xmlns:a16="http://schemas.microsoft.com/office/drawing/2014/main" val="10013"/>
                  </a:ext>
                </a:extLst>
              </a:tr>
              <a:tr h="112461">
                <a:tc>
                  <a:txBody>
                    <a:bodyPr/>
                    <a:lstStyle/>
                    <a:p>
                      <a:pPr algn="r" fontAlgn="b"/>
                      <a:r>
                        <a:rPr lang="es-ES_tradnl" sz="500" u="none" strike="noStrike">
                          <a:effectLst/>
                        </a:rPr>
                        <a:t>95</a:t>
                      </a:r>
                      <a:endParaRPr lang="es-ES_tradnl" sz="500" b="0" i="0" u="none" strike="noStrike">
                        <a:solidFill>
                          <a:srgbClr val="000000"/>
                        </a:solidFill>
                        <a:effectLst/>
                        <a:latin typeface="Calibri" charset="0"/>
                      </a:endParaRPr>
                    </a:p>
                  </a:txBody>
                  <a:tcPr marL="758" marR="758" marT="758" marB="0" anchor="b"/>
                </a:tc>
                <a:tc>
                  <a:txBody>
                    <a:bodyPr/>
                    <a:lstStyle/>
                    <a:p>
                      <a:pPr algn="l" fontAlgn="b"/>
                      <a:r>
                        <a:rPr lang="es-ES_tradnl" sz="500" u="none" strike="noStrike">
                          <a:effectLst/>
                        </a:rPr>
                        <a:t>- Palmar mayor</a:t>
                      </a:r>
                      <a:endParaRPr lang="es-ES_tradnl" sz="500" b="0" i="0" u="none" strike="noStrike">
                        <a:solidFill>
                          <a:srgbClr val="000000"/>
                        </a:solidFill>
                        <a:effectLst/>
                        <a:latin typeface="Calibri" charset="0"/>
                      </a:endParaRPr>
                    </a:p>
                  </a:txBody>
                  <a:tcPr marL="758" marR="758" marT="758" marB="0" anchor="b"/>
                </a:tc>
                <a:extLst>
                  <a:ext uri="{0D108BD9-81ED-4DB2-BD59-A6C34878D82A}">
                    <a16:rowId xmlns:a16="http://schemas.microsoft.com/office/drawing/2014/main" val="10014"/>
                  </a:ext>
                </a:extLst>
              </a:tr>
              <a:tr h="215629">
                <a:tc>
                  <a:txBody>
                    <a:bodyPr/>
                    <a:lstStyle/>
                    <a:p>
                      <a:pPr algn="r" fontAlgn="b"/>
                      <a:r>
                        <a:rPr lang="es-ES_tradnl" sz="500" u="none" strike="noStrike">
                          <a:effectLst/>
                        </a:rPr>
                        <a:t>96</a:t>
                      </a:r>
                      <a:endParaRPr lang="es-ES_tradnl" sz="500" b="0" i="0" u="none" strike="noStrike">
                        <a:solidFill>
                          <a:srgbClr val="000000"/>
                        </a:solidFill>
                        <a:effectLst/>
                        <a:latin typeface="Calibri" charset="0"/>
                      </a:endParaRPr>
                    </a:p>
                  </a:txBody>
                  <a:tcPr marL="758" marR="758" marT="758" marB="0" anchor="b"/>
                </a:tc>
                <a:tc>
                  <a:txBody>
                    <a:bodyPr/>
                    <a:lstStyle/>
                    <a:p>
                      <a:pPr algn="l" fontAlgn="b"/>
                      <a:r>
                        <a:rPr lang="es-ES_tradnl" sz="500" u="none" strike="noStrike">
                          <a:effectLst/>
                        </a:rPr>
                        <a:t>- Extensor propio del dedo meñique</a:t>
                      </a:r>
                      <a:endParaRPr lang="es-ES_tradnl" sz="500" b="0" i="0" u="none" strike="noStrike">
                        <a:solidFill>
                          <a:srgbClr val="000000"/>
                        </a:solidFill>
                        <a:effectLst/>
                        <a:latin typeface="Calibri" charset="0"/>
                      </a:endParaRPr>
                    </a:p>
                  </a:txBody>
                  <a:tcPr marL="758" marR="758" marT="758" marB="0" anchor="b"/>
                </a:tc>
                <a:extLst>
                  <a:ext uri="{0D108BD9-81ED-4DB2-BD59-A6C34878D82A}">
                    <a16:rowId xmlns:a16="http://schemas.microsoft.com/office/drawing/2014/main" val="10015"/>
                  </a:ext>
                </a:extLst>
              </a:tr>
              <a:tr h="112461">
                <a:tc>
                  <a:txBody>
                    <a:bodyPr/>
                    <a:lstStyle/>
                    <a:p>
                      <a:pPr algn="r" fontAlgn="b"/>
                      <a:r>
                        <a:rPr lang="cs-CZ" sz="500" u="none" strike="noStrike">
                          <a:effectLst/>
                        </a:rPr>
                        <a:t>97</a:t>
                      </a:r>
                      <a:endParaRPr lang="cs-CZ" sz="500" b="0" i="0" u="none" strike="noStrike">
                        <a:solidFill>
                          <a:srgbClr val="000000"/>
                        </a:solidFill>
                        <a:effectLst/>
                        <a:latin typeface="Calibri" charset="0"/>
                      </a:endParaRPr>
                    </a:p>
                  </a:txBody>
                  <a:tcPr marL="758" marR="758" marT="758" marB="0" anchor="b"/>
                </a:tc>
                <a:tc>
                  <a:txBody>
                    <a:bodyPr/>
                    <a:lstStyle/>
                    <a:p>
                      <a:pPr algn="l" fontAlgn="b"/>
                      <a:r>
                        <a:rPr lang="es-ES_tradnl" sz="500" u="none" strike="noStrike" dirty="0">
                          <a:effectLst/>
                        </a:rPr>
                        <a:t>- Interóseos dorsales (pie)</a:t>
                      </a:r>
                      <a:endParaRPr lang="es-ES_tradnl" sz="500" b="0" i="0" u="none" strike="noStrike" dirty="0">
                        <a:solidFill>
                          <a:srgbClr val="000000"/>
                        </a:solidFill>
                        <a:effectLst/>
                        <a:latin typeface="Calibri" charset="0"/>
                      </a:endParaRPr>
                    </a:p>
                  </a:txBody>
                  <a:tcPr marL="758" marR="758" marT="758" marB="0" anchor="b"/>
                </a:tc>
                <a:extLst>
                  <a:ext uri="{0D108BD9-81ED-4DB2-BD59-A6C34878D82A}">
                    <a16:rowId xmlns:a16="http://schemas.microsoft.com/office/drawing/2014/main" val="10016"/>
                  </a:ext>
                </a:extLst>
              </a:tr>
              <a:tr h="112461">
                <a:tc>
                  <a:txBody>
                    <a:bodyPr/>
                    <a:lstStyle/>
                    <a:p>
                      <a:pPr algn="r" fontAlgn="b"/>
                      <a:r>
                        <a:rPr lang="es-ES_tradnl" sz="500" u="none" strike="noStrike">
                          <a:effectLst/>
                        </a:rPr>
                        <a:t>98</a:t>
                      </a:r>
                      <a:endParaRPr lang="es-ES_tradnl" sz="500" b="0" i="0" u="none" strike="noStrike">
                        <a:solidFill>
                          <a:srgbClr val="000000"/>
                        </a:solidFill>
                        <a:effectLst/>
                        <a:latin typeface="Calibri" charset="0"/>
                      </a:endParaRPr>
                    </a:p>
                  </a:txBody>
                  <a:tcPr marL="758" marR="758" marT="758" marB="0" anchor="b"/>
                </a:tc>
                <a:tc>
                  <a:txBody>
                    <a:bodyPr/>
                    <a:lstStyle/>
                    <a:p>
                      <a:pPr algn="l" fontAlgn="b"/>
                      <a:r>
                        <a:rPr lang="es-ES_tradnl" sz="500" u="none" strike="noStrike">
                          <a:effectLst/>
                        </a:rPr>
                        <a:t>- Dorsal largo</a:t>
                      </a:r>
                      <a:endParaRPr lang="es-ES_tradnl" sz="500" b="0" i="0" u="none" strike="noStrike">
                        <a:solidFill>
                          <a:srgbClr val="000000"/>
                        </a:solidFill>
                        <a:effectLst/>
                        <a:latin typeface="Calibri" charset="0"/>
                      </a:endParaRPr>
                    </a:p>
                  </a:txBody>
                  <a:tcPr marL="758" marR="758" marT="758" marB="0" anchor="b"/>
                </a:tc>
                <a:extLst>
                  <a:ext uri="{0D108BD9-81ED-4DB2-BD59-A6C34878D82A}">
                    <a16:rowId xmlns:a16="http://schemas.microsoft.com/office/drawing/2014/main" val="10017"/>
                  </a:ext>
                </a:extLst>
              </a:tr>
              <a:tr h="112461">
                <a:tc>
                  <a:txBody>
                    <a:bodyPr/>
                    <a:lstStyle/>
                    <a:p>
                      <a:pPr algn="r" fontAlgn="b"/>
                      <a:r>
                        <a:rPr lang="es-ES_tradnl" sz="500" u="none" strike="noStrike">
                          <a:effectLst/>
                        </a:rPr>
                        <a:t>99</a:t>
                      </a:r>
                      <a:endParaRPr lang="es-ES_tradnl" sz="500" b="0" i="0" u="none" strike="noStrike">
                        <a:solidFill>
                          <a:srgbClr val="000000"/>
                        </a:solidFill>
                        <a:effectLst/>
                        <a:latin typeface="Calibri" charset="0"/>
                      </a:endParaRPr>
                    </a:p>
                  </a:txBody>
                  <a:tcPr marL="758" marR="758" marT="758" marB="0" anchor="b"/>
                </a:tc>
                <a:tc>
                  <a:txBody>
                    <a:bodyPr/>
                    <a:lstStyle/>
                    <a:p>
                      <a:pPr algn="l" fontAlgn="b"/>
                      <a:r>
                        <a:rPr lang="es-ES_tradnl" sz="500" u="none" strike="noStrike">
                          <a:effectLst/>
                        </a:rPr>
                        <a:t>- Oponente del meñique</a:t>
                      </a:r>
                      <a:endParaRPr lang="es-ES_tradnl" sz="500" b="0" i="0" u="none" strike="noStrike">
                        <a:solidFill>
                          <a:srgbClr val="000000"/>
                        </a:solidFill>
                        <a:effectLst/>
                        <a:latin typeface="Calibri" charset="0"/>
                      </a:endParaRPr>
                    </a:p>
                  </a:txBody>
                  <a:tcPr marL="758" marR="758" marT="758" marB="0" anchor="b"/>
                </a:tc>
                <a:extLst>
                  <a:ext uri="{0D108BD9-81ED-4DB2-BD59-A6C34878D82A}">
                    <a16:rowId xmlns:a16="http://schemas.microsoft.com/office/drawing/2014/main" val="10018"/>
                  </a:ext>
                </a:extLst>
              </a:tr>
              <a:tr h="112461">
                <a:tc>
                  <a:txBody>
                    <a:bodyPr/>
                    <a:lstStyle/>
                    <a:p>
                      <a:pPr algn="r" fontAlgn="b"/>
                      <a:r>
                        <a:rPr lang="is-IS" sz="500" u="none" strike="noStrike">
                          <a:effectLst/>
                        </a:rPr>
                        <a:t>100</a:t>
                      </a:r>
                      <a:endParaRPr lang="is-IS" sz="500" b="0" i="0" u="none" strike="noStrike">
                        <a:solidFill>
                          <a:srgbClr val="000000"/>
                        </a:solidFill>
                        <a:effectLst/>
                        <a:latin typeface="Calibri" charset="0"/>
                      </a:endParaRPr>
                    </a:p>
                  </a:txBody>
                  <a:tcPr marL="758" marR="758" marT="758" marB="0" anchor="b"/>
                </a:tc>
                <a:tc>
                  <a:txBody>
                    <a:bodyPr/>
                    <a:lstStyle/>
                    <a:p>
                      <a:pPr algn="l" fontAlgn="b"/>
                      <a:r>
                        <a:rPr lang="es-ES_tradnl" sz="500" u="none" strike="noStrike">
                          <a:effectLst/>
                        </a:rPr>
                        <a:t>- Triceps sural (sóleo)</a:t>
                      </a:r>
                      <a:endParaRPr lang="es-ES_tradnl" sz="500" b="0" i="0" u="none" strike="noStrike">
                        <a:solidFill>
                          <a:srgbClr val="000000"/>
                        </a:solidFill>
                        <a:effectLst/>
                        <a:latin typeface="Calibri" charset="0"/>
                      </a:endParaRPr>
                    </a:p>
                  </a:txBody>
                  <a:tcPr marL="758" marR="758" marT="758" marB="0" anchor="b"/>
                </a:tc>
                <a:extLst>
                  <a:ext uri="{0D108BD9-81ED-4DB2-BD59-A6C34878D82A}">
                    <a16:rowId xmlns:a16="http://schemas.microsoft.com/office/drawing/2014/main" val="10019"/>
                  </a:ext>
                </a:extLst>
              </a:tr>
              <a:tr h="112461">
                <a:tc>
                  <a:txBody>
                    <a:bodyPr/>
                    <a:lstStyle/>
                    <a:p>
                      <a:pPr algn="r" fontAlgn="b"/>
                      <a:r>
                        <a:rPr lang="fi-FI" sz="500" u="none" strike="noStrike">
                          <a:effectLst/>
                        </a:rPr>
                        <a:t>101</a:t>
                      </a:r>
                      <a:endParaRPr lang="fi-FI" sz="500" b="0" i="0" u="none" strike="noStrike">
                        <a:solidFill>
                          <a:srgbClr val="000000"/>
                        </a:solidFill>
                        <a:effectLst/>
                        <a:latin typeface="Calibri" charset="0"/>
                      </a:endParaRPr>
                    </a:p>
                  </a:txBody>
                  <a:tcPr marL="758" marR="758" marT="758" marB="0" anchor="b"/>
                </a:tc>
                <a:tc>
                  <a:txBody>
                    <a:bodyPr/>
                    <a:lstStyle/>
                    <a:p>
                      <a:pPr algn="l" fontAlgn="b"/>
                      <a:r>
                        <a:rPr lang="es-ES_tradnl" sz="500" u="none" strike="noStrike">
                          <a:effectLst/>
                        </a:rPr>
                        <a:t>- Semimembranoso</a:t>
                      </a:r>
                      <a:endParaRPr lang="es-ES_tradnl" sz="500" b="0" i="0" u="none" strike="noStrike">
                        <a:solidFill>
                          <a:srgbClr val="000000"/>
                        </a:solidFill>
                        <a:effectLst/>
                        <a:latin typeface="Calibri" charset="0"/>
                      </a:endParaRPr>
                    </a:p>
                  </a:txBody>
                  <a:tcPr marL="758" marR="758" marT="758" marB="0" anchor="b"/>
                </a:tc>
                <a:extLst>
                  <a:ext uri="{0D108BD9-81ED-4DB2-BD59-A6C34878D82A}">
                    <a16:rowId xmlns:a16="http://schemas.microsoft.com/office/drawing/2014/main" val="10020"/>
                  </a:ext>
                </a:extLst>
              </a:tr>
              <a:tr h="112461">
                <a:tc>
                  <a:txBody>
                    <a:bodyPr/>
                    <a:lstStyle/>
                    <a:p>
                      <a:pPr algn="r" fontAlgn="b"/>
                      <a:r>
                        <a:rPr lang="fi-FI" sz="500" u="none" strike="noStrike">
                          <a:effectLst/>
                        </a:rPr>
                        <a:t>102</a:t>
                      </a:r>
                      <a:endParaRPr lang="fi-FI" sz="500" b="0" i="0" u="none" strike="noStrike">
                        <a:solidFill>
                          <a:srgbClr val="000000"/>
                        </a:solidFill>
                        <a:effectLst/>
                        <a:latin typeface="Calibri" charset="0"/>
                      </a:endParaRPr>
                    </a:p>
                  </a:txBody>
                  <a:tcPr marL="758" marR="758" marT="758" marB="0" anchor="b"/>
                </a:tc>
                <a:tc>
                  <a:txBody>
                    <a:bodyPr/>
                    <a:lstStyle/>
                    <a:p>
                      <a:pPr algn="l" fontAlgn="b"/>
                      <a:r>
                        <a:rPr lang="es-ES_tradnl" sz="500" u="none" strike="noStrike">
                          <a:effectLst/>
                        </a:rPr>
                        <a:t>- Deltoides</a:t>
                      </a:r>
                      <a:endParaRPr lang="es-ES_tradnl" sz="500" b="0" i="0" u="none" strike="noStrike">
                        <a:solidFill>
                          <a:srgbClr val="000000"/>
                        </a:solidFill>
                        <a:effectLst/>
                        <a:latin typeface="Calibri" charset="0"/>
                      </a:endParaRPr>
                    </a:p>
                  </a:txBody>
                  <a:tcPr marL="758" marR="758" marT="758" marB="0" anchor="b"/>
                </a:tc>
                <a:extLst>
                  <a:ext uri="{0D108BD9-81ED-4DB2-BD59-A6C34878D82A}">
                    <a16:rowId xmlns:a16="http://schemas.microsoft.com/office/drawing/2014/main" val="10021"/>
                  </a:ext>
                </a:extLst>
              </a:tr>
              <a:tr h="112461">
                <a:tc>
                  <a:txBody>
                    <a:bodyPr/>
                    <a:lstStyle/>
                    <a:p>
                      <a:pPr algn="r" fontAlgn="b"/>
                      <a:r>
                        <a:rPr lang="es-ES_tradnl" sz="500" u="none" strike="noStrike">
                          <a:effectLst/>
                        </a:rPr>
                        <a:t>103</a:t>
                      </a:r>
                      <a:endParaRPr lang="es-ES_tradnl" sz="500" b="0" i="0" u="none" strike="noStrike">
                        <a:solidFill>
                          <a:srgbClr val="000000"/>
                        </a:solidFill>
                        <a:effectLst/>
                        <a:latin typeface="Calibri" charset="0"/>
                      </a:endParaRPr>
                    </a:p>
                  </a:txBody>
                  <a:tcPr marL="758" marR="758" marT="758" marB="0" anchor="b"/>
                </a:tc>
                <a:tc>
                  <a:txBody>
                    <a:bodyPr/>
                    <a:lstStyle/>
                    <a:p>
                      <a:pPr algn="l" fontAlgn="b"/>
                      <a:r>
                        <a:rPr lang="es-ES_tradnl" sz="500" u="none" strike="noStrike">
                          <a:effectLst/>
                        </a:rPr>
                        <a:t>- Esplenio del cuello</a:t>
                      </a:r>
                      <a:endParaRPr lang="es-ES_tradnl" sz="500" b="0" i="0" u="none" strike="noStrike">
                        <a:solidFill>
                          <a:srgbClr val="000000"/>
                        </a:solidFill>
                        <a:effectLst/>
                        <a:latin typeface="Calibri" charset="0"/>
                      </a:endParaRPr>
                    </a:p>
                  </a:txBody>
                  <a:tcPr marL="758" marR="758" marT="758" marB="0" anchor="b"/>
                </a:tc>
                <a:extLst>
                  <a:ext uri="{0D108BD9-81ED-4DB2-BD59-A6C34878D82A}">
                    <a16:rowId xmlns:a16="http://schemas.microsoft.com/office/drawing/2014/main" val="10022"/>
                  </a:ext>
                </a:extLst>
              </a:tr>
              <a:tr h="112461">
                <a:tc>
                  <a:txBody>
                    <a:bodyPr/>
                    <a:lstStyle/>
                    <a:p>
                      <a:pPr algn="r" fontAlgn="b"/>
                      <a:r>
                        <a:rPr lang="is-IS" sz="500" u="none" strike="noStrike">
                          <a:effectLst/>
                        </a:rPr>
                        <a:t>104</a:t>
                      </a:r>
                      <a:endParaRPr lang="is-IS" sz="500" b="0" i="0" u="none" strike="noStrike">
                        <a:solidFill>
                          <a:srgbClr val="000000"/>
                        </a:solidFill>
                        <a:effectLst/>
                        <a:latin typeface="Calibri" charset="0"/>
                      </a:endParaRPr>
                    </a:p>
                  </a:txBody>
                  <a:tcPr marL="758" marR="758" marT="758" marB="0" anchor="b"/>
                </a:tc>
                <a:tc>
                  <a:txBody>
                    <a:bodyPr/>
                    <a:lstStyle/>
                    <a:p>
                      <a:pPr algn="l" fontAlgn="b"/>
                      <a:r>
                        <a:rPr lang="es-ES_tradnl" sz="500" u="none" strike="noStrike">
                          <a:effectLst/>
                        </a:rPr>
                        <a:t>- Pectoral menor</a:t>
                      </a:r>
                      <a:endParaRPr lang="es-ES_tradnl" sz="500" b="0" i="0" u="none" strike="noStrike">
                        <a:solidFill>
                          <a:srgbClr val="000000"/>
                        </a:solidFill>
                        <a:effectLst/>
                        <a:latin typeface="Calibri" charset="0"/>
                      </a:endParaRPr>
                    </a:p>
                  </a:txBody>
                  <a:tcPr marL="758" marR="758" marT="758" marB="0" anchor="b"/>
                </a:tc>
                <a:extLst>
                  <a:ext uri="{0D108BD9-81ED-4DB2-BD59-A6C34878D82A}">
                    <a16:rowId xmlns:a16="http://schemas.microsoft.com/office/drawing/2014/main" val="10023"/>
                  </a:ext>
                </a:extLst>
              </a:tr>
              <a:tr h="112461">
                <a:tc>
                  <a:txBody>
                    <a:bodyPr/>
                    <a:lstStyle/>
                    <a:p>
                      <a:pPr algn="r" fontAlgn="b"/>
                      <a:r>
                        <a:rPr lang="is-IS" sz="500" u="none" strike="noStrike">
                          <a:effectLst/>
                        </a:rPr>
                        <a:t>105</a:t>
                      </a:r>
                      <a:endParaRPr lang="is-IS" sz="500" b="0" i="0" u="none" strike="noStrike">
                        <a:solidFill>
                          <a:srgbClr val="000000"/>
                        </a:solidFill>
                        <a:effectLst/>
                        <a:latin typeface="Calibri" charset="0"/>
                      </a:endParaRPr>
                    </a:p>
                  </a:txBody>
                  <a:tcPr marL="758" marR="758" marT="758" marB="0" anchor="b"/>
                </a:tc>
                <a:tc>
                  <a:txBody>
                    <a:bodyPr/>
                    <a:lstStyle/>
                    <a:p>
                      <a:pPr algn="l" fontAlgn="b"/>
                      <a:r>
                        <a:rPr lang="es-ES_tradnl" sz="500" u="none" strike="noStrike">
                          <a:effectLst/>
                        </a:rPr>
                        <a:t>- Pronador cuadrado</a:t>
                      </a:r>
                      <a:endParaRPr lang="es-ES_tradnl" sz="500" b="0" i="0" u="none" strike="noStrike">
                        <a:solidFill>
                          <a:srgbClr val="000000"/>
                        </a:solidFill>
                        <a:effectLst/>
                        <a:latin typeface="Calibri" charset="0"/>
                      </a:endParaRPr>
                    </a:p>
                  </a:txBody>
                  <a:tcPr marL="758" marR="758" marT="758" marB="0" anchor="b"/>
                </a:tc>
                <a:extLst>
                  <a:ext uri="{0D108BD9-81ED-4DB2-BD59-A6C34878D82A}">
                    <a16:rowId xmlns:a16="http://schemas.microsoft.com/office/drawing/2014/main" val="10024"/>
                  </a:ext>
                </a:extLst>
              </a:tr>
              <a:tr h="112461">
                <a:tc>
                  <a:txBody>
                    <a:bodyPr/>
                    <a:lstStyle/>
                    <a:p>
                      <a:pPr algn="r" fontAlgn="b"/>
                      <a:r>
                        <a:rPr lang="is-IS" sz="500" u="none" strike="noStrike">
                          <a:effectLst/>
                        </a:rPr>
                        <a:t>106</a:t>
                      </a:r>
                      <a:endParaRPr lang="is-IS" sz="500" b="0" i="0" u="none" strike="noStrike">
                        <a:solidFill>
                          <a:srgbClr val="000000"/>
                        </a:solidFill>
                        <a:effectLst/>
                        <a:latin typeface="Calibri" charset="0"/>
                      </a:endParaRPr>
                    </a:p>
                  </a:txBody>
                  <a:tcPr marL="758" marR="758" marT="758" marB="0" anchor="b"/>
                </a:tc>
                <a:tc>
                  <a:txBody>
                    <a:bodyPr/>
                    <a:lstStyle/>
                    <a:p>
                      <a:pPr algn="l" fontAlgn="b"/>
                      <a:r>
                        <a:rPr lang="es-ES_tradnl" sz="500" u="none" strike="noStrike">
                          <a:effectLst/>
                        </a:rPr>
                        <a:t>- Cuadrado lumbar</a:t>
                      </a:r>
                      <a:endParaRPr lang="es-ES_tradnl" sz="500" b="0" i="0" u="none" strike="noStrike">
                        <a:solidFill>
                          <a:srgbClr val="000000"/>
                        </a:solidFill>
                        <a:effectLst/>
                        <a:latin typeface="Calibri" charset="0"/>
                      </a:endParaRPr>
                    </a:p>
                  </a:txBody>
                  <a:tcPr marL="758" marR="758" marT="758" marB="0" anchor="b"/>
                </a:tc>
                <a:extLst>
                  <a:ext uri="{0D108BD9-81ED-4DB2-BD59-A6C34878D82A}">
                    <a16:rowId xmlns:a16="http://schemas.microsoft.com/office/drawing/2014/main" val="10025"/>
                  </a:ext>
                </a:extLst>
              </a:tr>
              <a:tr h="112461">
                <a:tc>
                  <a:txBody>
                    <a:bodyPr/>
                    <a:lstStyle/>
                    <a:p>
                      <a:pPr algn="r" fontAlgn="b"/>
                      <a:r>
                        <a:rPr lang="is-IS" sz="500" u="none" strike="noStrike">
                          <a:effectLst/>
                        </a:rPr>
                        <a:t>107</a:t>
                      </a:r>
                      <a:endParaRPr lang="is-IS" sz="500" b="0" i="0" u="none" strike="noStrike">
                        <a:solidFill>
                          <a:srgbClr val="000000"/>
                        </a:solidFill>
                        <a:effectLst/>
                        <a:latin typeface="Calibri" charset="0"/>
                      </a:endParaRPr>
                    </a:p>
                  </a:txBody>
                  <a:tcPr marL="758" marR="758" marT="758" marB="0" anchor="b"/>
                </a:tc>
                <a:tc>
                  <a:txBody>
                    <a:bodyPr/>
                    <a:lstStyle/>
                    <a:p>
                      <a:pPr algn="l" fontAlgn="b"/>
                      <a:r>
                        <a:rPr lang="es-ES_tradnl" sz="500" u="none" strike="noStrike">
                          <a:effectLst/>
                        </a:rPr>
                        <a:t>- Omohoideo</a:t>
                      </a:r>
                      <a:endParaRPr lang="es-ES_tradnl" sz="500" b="0" i="0" u="none" strike="noStrike">
                        <a:solidFill>
                          <a:srgbClr val="000000"/>
                        </a:solidFill>
                        <a:effectLst/>
                        <a:latin typeface="Calibri" charset="0"/>
                      </a:endParaRPr>
                    </a:p>
                  </a:txBody>
                  <a:tcPr marL="758" marR="758" marT="758" marB="0" anchor="b"/>
                </a:tc>
                <a:extLst>
                  <a:ext uri="{0D108BD9-81ED-4DB2-BD59-A6C34878D82A}">
                    <a16:rowId xmlns:a16="http://schemas.microsoft.com/office/drawing/2014/main" val="10026"/>
                  </a:ext>
                </a:extLst>
              </a:tr>
              <a:tr h="112461">
                <a:tc>
                  <a:txBody>
                    <a:bodyPr/>
                    <a:lstStyle/>
                    <a:p>
                      <a:pPr algn="r" fontAlgn="b"/>
                      <a:r>
                        <a:rPr lang="is-IS" sz="500" u="none" strike="noStrike" dirty="0">
                          <a:effectLst/>
                        </a:rPr>
                        <a:t>108</a:t>
                      </a:r>
                      <a:endParaRPr lang="is-IS" sz="500" b="0" i="0" u="none" strike="noStrike" dirty="0">
                        <a:solidFill>
                          <a:srgbClr val="000000"/>
                        </a:solidFill>
                        <a:effectLst/>
                        <a:latin typeface="Calibri" charset="0"/>
                      </a:endParaRPr>
                    </a:p>
                  </a:txBody>
                  <a:tcPr marL="758" marR="758" marT="758" marB="0" anchor="b"/>
                </a:tc>
                <a:tc>
                  <a:txBody>
                    <a:bodyPr/>
                    <a:lstStyle/>
                    <a:p>
                      <a:pPr algn="l" fontAlgn="b"/>
                      <a:r>
                        <a:rPr lang="es-ES_tradnl" sz="500" u="none" strike="noStrike">
                          <a:effectLst/>
                        </a:rPr>
                        <a:t>- Serratos dorsales inferiores</a:t>
                      </a:r>
                      <a:endParaRPr lang="es-ES_tradnl" sz="500" b="0" i="0" u="none" strike="noStrike">
                        <a:solidFill>
                          <a:srgbClr val="000000"/>
                        </a:solidFill>
                        <a:effectLst/>
                        <a:latin typeface="Calibri" charset="0"/>
                      </a:endParaRPr>
                    </a:p>
                  </a:txBody>
                  <a:tcPr marL="758" marR="758" marT="758" marB="0" anchor="b"/>
                </a:tc>
                <a:extLst>
                  <a:ext uri="{0D108BD9-81ED-4DB2-BD59-A6C34878D82A}">
                    <a16:rowId xmlns:a16="http://schemas.microsoft.com/office/drawing/2014/main" val="10027"/>
                  </a:ext>
                </a:extLst>
              </a:tr>
              <a:tr h="335167">
                <a:tc>
                  <a:txBody>
                    <a:bodyPr/>
                    <a:lstStyle/>
                    <a:p>
                      <a:pPr algn="r" fontAlgn="b"/>
                      <a:r>
                        <a:rPr lang="is-IS" sz="500" u="none" strike="noStrike">
                          <a:effectLst/>
                        </a:rPr>
                        <a:t>109</a:t>
                      </a:r>
                      <a:endParaRPr lang="is-IS" sz="500" b="0" i="0" u="none" strike="noStrike">
                        <a:solidFill>
                          <a:srgbClr val="000000"/>
                        </a:solidFill>
                        <a:effectLst/>
                        <a:latin typeface="Calibri" charset="0"/>
                      </a:endParaRPr>
                    </a:p>
                  </a:txBody>
                  <a:tcPr marL="758" marR="758" marT="758" marB="0" anchor="b"/>
                </a:tc>
                <a:tc>
                  <a:txBody>
                    <a:bodyPr/>
                    <a:lstStyle/>
                    <a:p>
                      <a:pPr algn="l" fontAlgn="b"/>
                      <a:r>
                        <a:rPr lang="es-ES_tradnl" sz="500" u="none" strike="noStrike">
                          <a:effectLst/>
                        </a:rPr>
                        <a:t>- Cuadrado carnoso de Silvio o accesorio del flexor largo común de los dedos</a:t>
                      </a:r>
                      <a:endParaRPr lang="es-ES_tradnl" sz="500" b="0" i="0" u="none" strike="noStrike">
                        <a:solidFill>
                          <a:srgbClr val="000000"/>
                        </a:solidFill>
                        <a:effectLst/>
                        <a:latin typeface="Calibri" charset="0"/>
                      </a:endParaRPr>
                    </a:p>
                  </a:txBody>
                  <a:tcPr marL="758" marR="758" marT="758" marB="0" anchor="b"/>
                </a:tc>
                <a:extLst>
                  <a:ext uri="{0D108BD9-81ED-4DB2-BD59-A6C34878D82A}">
                    <a16:rowId xmlns:a16="http://schemas.microsoft.com/office/drawing/2014/main" val="10028"/>
                  </a:ext>
                </a:extLst>
              </a:tr>
              <a:tr h="215629">
                <a:tc>
                  <a:txBody>
                    <a:bodyPr/>
                    <a:lstStyle/>
                    <a:p>
                      <a:pPr algn="r" fontAlgn="b"/>
                      <a:r>
                        <a:rPr lang="cs-CZ" sz="500" u="none" strike="noStrike">
                          <a:effectLst/>
                        </a:rPr>
                        <a:t>110</a:t>
                      </a:r>
                      <a:endParaRPr lang="cs-CZ" sz="500" b="0" i="0" u="none" strike="noStrike">
                        <a:solidFill>
                          <a:srgbClr val="000000"/>
                        </a:solidFill>
                        <a:effectLst/>
                        <a:latin typeface="Calibri" charset="0"/>
                      </a:endParaRPr>
                    </a:p>
                  </a:txBody>
                  <a:tcPr marL="758" marR="758" marT="758" marB="0" anchor="b"/>
                </a:tc>
                <a:tc>
                  <a:txBody>
                    <a:bodyPr/>
                    <a:lstStyle/>
                    <a:p>
                      <a:pPr algn="l" fontAlgn="b"/>
                      <a:r>
                        <a:rPr lang="es-ES_tradnl" sz="500" u="none" strike="noStrike">
                          <a:effectLst/>
                        </a:rPr>
                        <a:t>- Transverso profundo del periné</a:t>
                      </a:r>
                      <a:endParaRPr lang="es-ES_tradnl" sz="500" b="0" i="0" u="none" strike="noStrike">
                        <a:solidFill>
                          <a:srgbClr val="000000"/>
                        </a:solidFill>
                        <a:effectLst/>
                        <a:latin typeface="Calibri" charset="0"/>
                      </a:endParaRPr>
                    </a:p>
                  </a:txBody>
                  <a:tcPr marL="758" marR="758" marT="758" marB="0" anchor="b"/>
                </a:tc>
                <a:extLst>
                  <a:ext uri="{0D108BD9-81ED-4DB2-BD59-A6C34878D82A}">
                    <a16:rowId xmlns:a16="http://schemas.microsoft.com/office/drawing/2014/main" val="10029"/>
                  </a:ext>
                </a:extLst>
              </a:tr>
              <a:tr h="112461">
                <a:tc>
                  <a:txBody>
                    <a:bodyPr/>
                    <a:lstStyle/>
                    <a:p>
                      <a:pPr algn="r" fontAlgn="b"/>
                      <a:r>
                        <a:rPr lang="cs-CZ" sz="500" u="none" strike="noStrike">
                          <a:effectLst/>
                        </a:rPr>
                        <a:t>111</a:t>
                      </a:r>
                      <a:endParaRPr lang="cs-CZ" sz="500" b="0" i="0" u="none" strike="noStrike">
                        <a:solidFill>
                          <a:srgbClr val="000000"/>
                        </a:solidFill>
                        <a:effectLst/>
                        <a:latin typeface="Calibri" charset="0"/>
                      </a:endParaRPr>
                    </a:p>
                  </a:txBody>
                  <a:tcPr marL="758" marR="758" marT="758" marB="0" anchor="b"/>
                </a:tc>
                <a:tc>
                  <a:txBody>
                    <a:bodyPr/>
                    <a:lstStyle/>
                    <a:p>
                      <a:pPr algn="l" fontAlgn="b"/>
                      <a:r>
                        <a:rPr lang="es-ES_tradnl" sz="500" u="none" strike="noStrike">
                          <a:effectLst/>
                        </a:rPr>
                        <a:t>- Ancóneo</a:t>
                      </a:r>
                      <a:endParaRPr lang="es-ES_tradnl" sz="500" b="0" i="0" u="none" strike="noStrike">
                        <a:solidFill>
                          <a:srgbClr val="000000"/>
                        </a:solidFill>
                        <a:effectLst/>
                        <a:latin typeface="Calibri" charset="0"/>
                      </a:endParaRPr>
                    </a:p>
                  </a:txBody>
                  <a:tcPr marL="758" marR="758" marT="758" marB="0" anchor="b"/>
                </a:tc>
                <a:extLst>
                  <a:ext uri="{0D108BD9-81ED-4DB2-BD59-A6C34878D82A}">
                    <a16:rowId xmlns:a16="http://schemas.microsoft.com/office/drawing/2014/main" val="10030"/>
                  </a:ext>
                </a:extLst>
              </a:tr>
              <a:tr h="112461">
                <a:tc>
                  <a:txBody>
                    <a:bodyPr/>
                    <a:lstStyle/>
                    <a:p>
                      <a:pPr algn="r" fontAlgn="b"/>
                      <a:r>
                        <a:rPr lang="is-IS" sz="500" u="none" strike="noStrike">
                          <a:effectLst/>
                        </a:rPr>
                        <a:t>112</a:t>
                      </a:r>
                      <a:endParaRPr lang="is-IS" sz="500" b="0" i="0" u="none" strike="noStrike">
                        <a:solidFill>
                          <a:srgbClr val="000000"/>
                        </a:solidFill>
                        <a:effectLst/>
                        <a:latin typeface="Calibri" charset="0"/>
                      </a:endParaRPr>
                    </a:p>
                  </a:txBody>
                  <a:tcPr marL="758" marR="758" marT="758" marB="0" anchor="b"/>
                </a:tc>
                <a:tc>
                  <a:txBody>
                    <a:bodyPr/>
                    <a:lstStyle/>
                    <a:p>
                      <a:pPr algn="l" fontAlgn="b"/>
                      <a:r>
                        <a:rPr lang="es-ES_tradnl" sz="500" u="none" strike="noStrike">
                          <a:effectLst/>
                        </a:rPr>
                        <a:t>- Recto anterior</a:t>
                      </a:r>
                      <a:endParaRPr lang="es-ES_tradnl" sz="500" b="0" i="0" u="none" strike="noStrike">
                        <a:solidFill>
                          <a:srgbClr val="000000"/>
                        </a:solidFill>
                        <a:effectLst/>
                        <a:latin typeface="Calibri" charset="0"/>
                      </a:endParaRPr>
                    </a:p>
                  </a:txBody>
                  <a:tcPr marL="758" marR="758" marT="758" marB="0" anchor="b"/>
                </a:tc>
                <a:extLst>
                  <a:ext uri="{0D108BD9-81ED-4DB2-BD59-A6C34878D82A}">
                    <a16:rowId xmlns:a16="http://schemas.microsoft.com/office/drawing/2014/main" val="10031"/>
                  </a:ext>
                </a:extLst>
              </a:tr>
              <a:tr h="112461">
                <a:tc>
                  <a:txBody>
                    <a:bodyPr/>
                    <a:lstStyle/>
                    <a:p>
                      <a:pPr algn="r" fontAlgn="b"/>
                      <a:r>
                        <a:rPr lang="is-IS" sz="500" u="none" strike="noStrike">
                          <a:effectLst/>
                        </a:rPr>
                        <a:t>113</a:t>
                      </a:r>
                      <a:endParaRPr lang="is-IS" sz="500" b="0" i="0" u="none" strike="noStrike">
                        <a:solidFill>
                          <a:srgbClr val="000000"/>
                        </a:solidFill>
                        <a:effectLst/>
                        <a:latin typeface="Calibri" charset="0"/>
                      </a:endParaRPr>
                    </a:p>
                  </a:txBody>
                  <a:tcPr marL="758" marR="758" marT="758" marB="0" anchor="b"/>
                </a:tc>
                <a:tc>
                  <a:txBody>
                    <a:bodyPr/>
                    <a:lstStyle/>
                    <a:p>
                      <a:pPr algn="l" fontAlgn="b"/>
                      <a:r>
                        <a:rPr lang="es-ES_tradnl" sz="500" u="none" strike="noStrike">
                          <a:effectLst/>
                        </a:rPr>
                        <a:t>- Recto lateral</a:t>
                      </a:r>
                      <a:endParaRPr lang="es-ES_tradnl" sz="500" b="0" i="0" u="none" strike="noStrike">
                        <a:solidFill>
                          <a:srgbClr val="000000"/>
                        </a:solidFill>
                        <a:effectLst/>
                        <a:latin typeface="Calibri" charset="0"/>
                      </a:endParaRPr>
                    </a:p>
                  </a:txBody>
                  <a:tcPr marL="758" marR="758" marT="758" marB="0" anchor="b"/>
                </a:tc>
                <a:extLst>
                  <a:ext uri="{0D108BD9-81ED-4DB2-BD59-A6C34878D82A}">
                    <a16:rowId xmlns:a16="http://schemas.microsoft.com/office/drawing/2014/main" val="10032"/>
                  </a:ext>
                </a:extLst>
              </a:tr>
              <a:tr h="112461">
                <a:tc>
                  <a:txBody>
                    <a:bodyPr/>
                    <a:lstStyle/>
                    <a:p>
                      <a:pPr algn="r" fontAlgn="b"/>
                      <a:r>
                        <a:rPr lang="cs-CZ" sz="500" u="none" strike="noStrike">
                          <a:effectLst/>
                        </a:rPr>
                        <a:t>114</a:t>
                      </a:r>
                      <a:endParaRPr lang="cs-CZ" sz="500" b="0" i="0" u="none" strike="noStrike">
                        <a:solidFill>
                          <a:srgbClr val="000000"/>
                        </a:solidFill>
                        <a:effectLst/>
                        <a:latin typeface="Calibri" charset="0"/>
                      </a:endParaRPr>
                    </a:p>
                  </a:txBody>
                  <a:tcPr marL="758" marR="758" marT="758" marB="0" anchor="b"/>
                </a:tc>
                <a:tc>
                  <a:txBody>
                    <a:bodyPr/>
                    <a:lstStyle/>
                    <a:p>
                      <a:pPr algn="l" fontAlgn="b"/>
                      <a:r>
                        <a:rPr lang="es-ES_tradnl" sz="500" u="none" strike="noStrike">
                          <a:effectLst/>
                        </a:rPr>
                        <a:t>- Obturador interno</a:t>
                      </a:r>
                      <a:endParaRPr lang="es-ES_tradnl" sz="500" b="0" i="0" u="none" strike="noStrike">
                        <a:solidFill>
                          <a:srgbClr val="000000"/>
                        </a:solidFill>
                        <a:effectLst/>
                        <a:latin typeface="Calibri" charset="0"/>
                      </a:endParaRPr>
                    </a:p>
                  </a:txBody>
                  <a:tcPr marL="758" marR="758" marT="758" marB="0" anchor="b"/>
                </a:tc>
                <a:extLst>
                  <a:ext uri="{0D108BD9-81ED-4DB2-BD59-A6C34878D82A}">
                    <a16:rowId xmlns:a16="http://schemas.microsoft.com/office/drawing/2014/main" val="10033"/>
                  </a:ext>
                </a:extLst>
              </a:tr>
              <a:tr h="112461">
                <a:tc>
                  <a:txBody>
                    <a:bodyPr/>
                    <a:lstStyle/>
                    <a:p>
                      <a:pPr algn="r" fontAlgn="b"/>
                      <a:r>
                        <a:rPr lang="cs-CZ" sz="500" u="none" strike="noStrike">
                          <a:effectLst/>
                        </a:rPr>
                        <a:t>115</a:t>
                      </a:r>
                      <a:endParaRPr lang="cs-CZ" sz="500" b="0" i="0" u="none" strike="noStrike">
                        <a:solidFill>
                          <a:srgbClr val="000000"/>
                        </a:solidFill>
                        <a:effectLst/>
                        <a:latin typeface="Calibri" charset="0"/>
                      </a:endParaRPr>
                    </a:p>
                  </a:txBody>
                  <a:tcPr marL="758" marR="758" marT="758" marB="0" anchor="b"/>
                </a:tc>
                <a:tc>
                  <a:txBody>
                    <a:bodyPr/>
                    <a:lstStyle/>
                    <a:p>
                      <a:pPr algn="l" fontAlgn="b"/>
                      <a:r>
                        <a:rPr lang="es-ES_tradnl" sz="500" u="none" strike="noStrike">
                          <a:effectLst/>
                        </a:rPr>
                        <a:t>- Constrictor de la vulva</a:t>
                      </a:r>
                      <a:endParaRPr lang="es-ES_tradnl" sz="500" b="0" i="0" u="none" strike="noStrike">
                        <a:solidFill>
                          <a:srgbClr val="000000"/>
                        </a:solidFill>
                        <a:effectLst/>
                        <a:latin typeface="Calibri" charset="0"/>
                      </a:endParaRPr>
                    </a:p>
                  </a:txBody>
                  <a:tcPr marL="758" marR="758" marT="758" marB="0" anchor="b"/>
                </a:tc>
                <a:extLst>
                  <a:ext uri="{0D108BD9-81ED-4DB2-BD59-A6C34878D82A}">
                    <a16:rowId xmlns:a16="http://schemas.microsoft.com/office/drawing/2014/main" val="10034"/>
                  </a:ext>
                </a:extLst>
              </a:tr>
              <a:tr h="112461">
                <a:tc>
                  <a:txBody>
                    <a:bodyPr/>
                    <a:lstStyle/>
                    <a:p>
                      <a:pPr algn="r" fontAlgn="b"/>
                      <a:r>
                        <a:rPr lang="cs-CZ" sz="500" u="none" strike="noStrike">
                          <a:effectLst/>
                        </a:rPr>
                        <a:t>116</a:t>
                      </a:r>
                      <a:endParaRPr lang="cs-CZ" sz="500" b="0" i="0" u="none" strike="noStrike">
                        <a:solidFill>
                          <a:srgbClr val="000000"/>
                        </a:solidFill>
                        <a:effectLst/>
                        <a:latin typeface="Calibri" charset="0"/>
                      </a:endParaRPr>
                    </a:p>
                  </a:txBody>
                  <a:tcPr marL="758" marR="758" marT="758" marB="0" anchor="b"/>
                </a:tc>
                <a:tc>
                  <a:txBody>
                    <a:bodyPr/>
                    <a:lstStyle/>
                    <a:p>
                      <a:pPr algn="l" fontAlgn="b"/>
                      <a:r>
                        <a:rPr lang="es-ES_tradnl" sz="500" u="none" strike="noStrike">
                          <a:effectLst/>
                        </a:rPr>
                        <a:t>- Subescapular</a:t>
                      </a:r>
                      <a:endParaRPr lang="es-ES_tradnl" sz="500" b="0" i="0" u="none" strike="noStrike">
                        <a:solidFill>
                          <a:srgbClr val="000000"/>
                        </a:solidFill>
                        <a:effectLst/>
                        <a:latin typeface="Calibri" charset="0"/>
                      </a:endParaRPr>
                    </a:p>
                  </a:txBody>
                  <a:tcPr marL="758" marR="758" marT="758" marB="0" anchor="b"/>
                </a:tc>
                <a:extLst>
                  <a:ext uri="{0D108BD9-81ED-4DB2-BD59-A6C34878D82A}">
                    <a16:rowId xmlns:a16="http://schemas.microsoft.com/office/drawing/2014/main" val="10035"/>
                  </a:ext>
                </a:extLst>
              </a:tr>
              <a:tr h="112461">
                <a:tc>
                  <a:txBody>
                    <a:bodyPr/>
                    <a:lstStyle/>
                    <a:p>
                      <a:pPr algn="r" fontAlgn="b"/>
                      <a:r>
                        <a:rPr lang="cs-CZ" sz="500" u="none" strike="noStrike">
                          <a:effectLst/>
                        </a:rPr>
                        <a:t>117</a:t>
                      </a:r>
                      <a:endParaRPr lang="cs-CZ" sz="500" b="0" i="0" u="none" strike="noStrike">
                        <a:solidFill>
                          <a:srgbClr val="000000"/>
                        </a:solidFill>
                        <a:effectLst/>
                        <a:latin typeface="Calibri" charset="0"/>
                      </a:endParaRPr>
                    </a:p>
                  </a:txBody>
                  <a:tcPr marL="758" marR="758" marT="758" marB="0" anchor="b"/>
                </a:tc>
                <a:tc>
                  <a:txBody>
                    <a:bodyPr/>
                    <a:lstStyle/>
                    <a:p>
                      <a:pPr algn="l" fontAlgn="b"/>
                      <a:r>
                        <a:rPr lang="es-ES_tradnl" sz="500" u="none" strike="noStrike">
                          <a:effectLst/>
                        </a:rPr>
                        <a:t>- Lumbricales (pie)</a:t>
                      </a:r>
                      <a:endParaRPr lang="es-ES_tradnl" sz="500" b="0" i="0" u="none" strike="noStrike">
                        <a:solidFill>
                          <a:srgbClr val="000000"/>
                        </a:solidFill>
                        <a:effectLst/>
                        <a:latin typeface="Calibri" charset="0"/>
                      </a:endParaRPr>
                    </a:p>
                  </a:txBody>
                  <a:tcPr marL="758" marR="758" marT="758" marB="0" anchor="b"/>
                </a:tc>
                <a:extLst>
                  <a:ext uri="{0D108BD9-81ED-4DB2-BD59-A6C34878D82A}">
                    <a16:rowId xmlns:a16="http://schemas.microsoft.com/office/drawing/2014/main" val="10036"/>
                  </a:ext>
                </a:extLst>
              </a:tr>
              <a:tr h="112461">
                <a:tc>
                  <a:txBody>
                    <a:bodyPr/>
                    <a:lstStyle/>
                    <a:p>
                      <a:pPr algn="r" fontAlgn="b"/>
                      <a:r>
                        <a:rPr lang="cs-CZ" sz="500" u="none" strike="noStrike">
                          <a:effectLst/>
                        </a:rPr>
                        <a:t>118</a:t>
                      </a:r>
                      <a:endParaRPr lang="cs-CZ" sz="500" b="0" i="0" u="none" strike="noStrike">
                        <a:solidFill>
                          <a:srgbClr val="000000"/>
                        </a:solidFill>
                        <a:effectLst/>
                        <a:latin typeface="Calibri" charset="0"/>
                      </a:endParaRPr>
                    </a:p>
                  </a:txBody>
                  <a:tcPr marL="758" marR="758" marT="758" marB="0" anchor="b"/>
                </a:tc>
                <a:tc>
                  <a:txBody>
                    <a:bodyPr/>
                    <a:lstStyle/>
                    <a:p>
                      <a:pPr algn="l" fontAlgn="b"/>
                      <a:r>
                        <a:rPr lang="es-ES_tradnl" sz="500" u="none" strike="noStrike">
                          <a:effectLst/>
                        </a:rPr>
                        <a:t>- Serrato mayor</a:t>
                      </a:r>
                      <a:endParaRPr lang="es-ES_tradnl" sz="500" b="0" i="0" u="none" strike="noStrike">
                        <a:solidFill>
                          <a:srgbClr val="000000"/>
                        </a:solidFill>
                        <a:effectLst/>
                        <a:latin typeface="Calibri" charset="0"/>
                      </a:endParaRPr>
                    </a:p>
                  </a:txBody>
                  <a:tcPr marL="758" marR="758" marT="758" marB="0" anchor="b"/>
                </a:tc>
                <a:extLst>
                  <a:ext uri="{0D108BD9-81ED-4DB2-BD59-A6C34878D82A}">
                    <a16:rowId xmlns:a16="http://schemas.microsoft.com/office/drawing/2014/main" val="10037"/>
                  </a:ext>
                </a:extLst>
              </a:tr>
              <a:tr h="112461">
                <a:tc>
                  <a:txBody>
                    <a:bodyPr/>
                    <a:lstStyle/>
                    <a:p>
                      <a:pPr algn="r" fontAlgn="b"/>
                      <a:r>
                        <a:rPr lang="cs-CZ" sz="500" u="none" strike="noStrike">
                          <a:effectLst/>
                        </a:rPr>
                        <a:t>119</a:t>
                      </a:r>
                      <a:endParaRPr lang="cs-CZ" sz="500" b="0" i="0" u="none" strike="noStrike">
                        <a:solidFill>
                          <a:srgbClr val="000000"/>
                        </a:solidFill>
                        <a:effectLst/>
                        <a:latin typeface="Calibri" charset="0"/>
                      </a:endParaRPr>
                    </a:p>
                  </a:txBody>
                  <a:tcPr marL="758" marR="758" marT="758" marB="0" anchor="b"/>
                </a:tc>
                <a:tc>
                  <a:txBody>
                    <a:bodyPr/>
                    <a:lstStyle/>
                    <a:p>
                      <a:pPr algn="l" fontAlgn="b"/>
                      <a:r>
                        <a:rPr lang="es-ES_tradnl" sz="500" u="none" strike="noStrike">
                          <a:effectLst/>
                        </a:rPr>
                        <a:t>- Glúteo mediano</a:t>
                      </a:r>
                      <a:endParaRPr lang="es-ES_tradnl" sz="500" b="0" i="0" u="none" strike="noStrike">
                        <a:solidFill>
                          <a:srgbClr val="000000"/>
                        </a:solidFill>
                        <a:effectLst/>
                        <a:latin typeface="Calibri" charset="0"/>
                      </a:endParaRPr>
                    </a:p>
                  </a:txBody>
                  <a:tcPr marL="758" marR="758" marT="758" marB="0" anchor="b"/>
                </a:tc>
                <a:extLst>
                  <a:ext uri="{0D108BD9-81ED-4DB2-BD59-A6C34878D82A}">
                    <a16:rowId xmlns:a16="http://schemas.microsoft.com/office/drawing/2014/main" val="10038"/>
                  </a:ext>
                </a:extLst>
              </a:tr>
              <a:tr h="215629">
                <a:tc>
                  <a:txBody>
                    <a:bodyPr/>
                    <a:lstStyle/>
                    <a:p>
                      <a:pPr algn="r" fontAlgn="b"/>
                      <a:r>
                        <a:rPr lang="is-IS" sz="500" u="none" strike="noStrike">
                          <a:effectLst/>
                        </a:rPr>
                        <a:t>120</a:t>
                      </a:r>
                      <a:endParaRPr lang="is-IS" sz="500" b="0" i="0" u="none" strike="noStrike">
                        <a:solidFill>
                          <a:srgbClr val="000000"/>
                        </a:solidFill>
                        <a:effectLst/>
                        <a:latin typeface="Calibri" charset="0"/>
                      </a:endParaRPr>
                    </a:p>
                  </a:txBody>
                  <a:tcPr marL="758" marR="758" marT="758" marB="0" anchor="b"/>
                </a:tc>
                <a:tc>
                  <a:txBody>
                    <a:bodyPr/>
                    <a:lstStyle/>
                    <a:p>
                      <a:pPr algn="l" fontAlgn="b"/>
                      <a:r>
                        <a:rPr lang="es-ES_tradnl" sz="500" u="none" strike="noStrike" dirty="0">
                          <a:effectLst/>
                        </a:rPr>
                        <a:t>- Serratos dorsales superiores</a:t>
                      </a:r>
                      <a:endParaRPr lang="es-ES_tradnl" sz="500" b="0" i="0" u="none" strike="noStrike" dirty="0">
                        <a:solidFill>
                          <a:srgbClr val="000000"/>
                        </a:solidFill>
                        <a:effectLst/>
                        <a:latin typeface="Calibri" charset="0"/>
                      </a:endParaRPr>
                    </a:p>
                  </a:txBody>
                  <a:tcPr marL="758" marR="758" marT="758" marB="0" anchor="b"/>
                </a:tc>
                <a:extLst>
                  <a:ext uri="{0D108BD9-81ED-4DB2-BD59-A6C34878D82A}">
                    <a16:rowId xmlns:a16="http://schemas.microsoft.com/office/drawing/2014/main" val="10039"/>
                  </a:ext>
                </a:extLst>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27"/>
        <p:cNvGrpSpPr/>
        <p:nvPr/>
      </p:nvGrpSpPr>
      <p:grpSpPr>
        <a:xfrm>
          <a:off x="0" y="0"/>
          <a:ext cx="0" cy="0"/>
          <a:chOff x="0" y="0"/>
          <a:chExt cx="0" cy="0"/>
        </a:xfrm>
      </p:grpSpPr>
      <p:graphicFrame>
        <p:nvGraphicFramePr>
          <p:cNvPr id="529" name="Google Shape;529;p49"/>
          <p:cNvGraphicFramePr/>
          <p:nvPr>
            <p:extLst>
              <p:ext uri="{D42A27DB-BD31-4B8C-83A1-F6EECF244321}">
                <p14:modId xmlns:p14="http://schemas.microsoft.com/office/powerpoint/2010/main" val="3568691105"/>
              </p:ext>
            </p:extLst>
          </p:nvPr>
        </p:nvGraphicFramePr>
        <p:xfrm>
          <a:off x="1755675" y="1486525"/>
          <a:ext cx="5632625" cy="2594280"/>
        </p:xfrm>
        <a:graphic>
          <a:graphicData uri="http://schemas.openxmlformats.org/drawingml/2006/table">
            <a:tbl>
              <a:tblPr>
                <a:noFill/>
                <a:tableStyleId>{AB527D3D-442C-4A70-94EC-9D39510144DA}</a:tableStyleId>
              </a:tblPr>
              <a:tblGrid>
                <a:gridCol w="2238675">
                  <a:extLst>
                    <a:ext uri="{9D8B030D-6E8A-4147-A177-3AD203B41FA5}">
                      <a16:colId xmlns:a16="http://schemas.microsoft.com/office/drawing/2014/main" val="20000"/>
                    </a:ext>
                  </a:extLst>
                </a:gridCol>
                <a:gridCol w="3393950">
                  <a:extLst>
                    <a:ext uri="{9D8B030D-6E8A-4147-A177-3AD203B41FA5}">
                      <a16:colId xmlns:a16="http://schemas.microsoft.com/office/drawing/2014/main" val="20001"/>
                    </a:ext>
                  </a:extLst>
                </a:gridCol>
              </a:tblGrid>
              <a:tr h="704550">
                <a:tc>
                  <a:txBody>
                    <a:bodyPr/>
                    <a:lstStyle/>
                    <a:p>
                      <a:pPr marL="0" lvl="0" indent="0" algn="l" rtl="0">
                        <a:spcBef>
                          <a:spcPts val="0"/>
                        </a:spcBef>
                        <a:spcAft>
                          <a:spcPts val="0"/>
                        </a:spcAft>
                        <a:buNone/>
                      </a:pPr>
                      <a:r>
                        <a:rPr lang="es-ES_tradnl" sz="1900" b="1" noProof="0" dirty="0">
                          <a:solidFill>
                            <a:schemeClr val="accent2"/>
                          </a:solidFill>
                          <a:latin typeface="Oswald"/>
                          <a:ea typeface="Oswald"/>
                          <a:cs typeface="Oswald"/>
                          <a:sym typeface="Oswald"/>
                        </a:rPr>
                        <a:t>Llave</a:t>
                      </a:r>
                      <a:r>
                        <a:rPr lang="en" sz="1900" b="1" dirty="0">
                          <a:solidFill>
                            <a:schemeClr val="accent2"/>
                          </a:solidFill>
                          <a:latin typeface="Oswald"/>
                          <a:ea typeface="Oswald"/>
                          <a:cs typeface="Oswald"/>
                          <a:sym typeface="Oswald"/>
                        </a:rPr>
                        <a:t> </a:t>
                      </a:r>
                      <a:endParaRPr sz="1900" b="1" dirty="0">
                        <a:solidFill>
                          <a:schemeClr val="accent2"/>
                        </a:solidFill>
                        <a:latin typeface="Oswald"/>
                        <a:ea typeface="Oswald"/>
                        <a:cs typeface="Oswald"/>
                        <a:sym typeface="Oswald"/>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r>
                        <a:rPr lang="en" sz="1900" b="1" dirty="0">
                          <a:solidFill>
                            <a:schemeClr val="accent2"/>
                          </a:solidFill>
                          <a:latin typeface="Oswald"/>
                          <a:ea typeface="Oswald"/>
                          <a:cs typeface="Oswald"/>
                          <a:sym typeface="Oswald"/>
                        </a:rPr>
                        <a:t>Valor</a:t>
                      </a:r>
                      <a:endParaRPr sz="1900" b="1" dirty="0">
                        <a:solidFill>
                          <a:schemeClr val="accent2"/>
                        </a:solidFill>
                        <a:latin typeface="Oswald"/>
                        <a:ea typeface="Oswald"/>
                        <a:cs typeface="Oswald"/>
                        <a:sym typeface="Oswald"/>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chemeClr val="accent1"/>
                      </a:solidFill>
                      <a:prstDash val="solid"/>
                      <a:round/>
                      <a:headEnd type="none" w="sm" len="sm"/>
                      <a:tailEnd type="none" w="sm" len="sm"/>
                    </a:lnB>
                  </a:tcPr>
                </a:tc>
                <a:extLst>
                  <a:ext uri="{0D108BD9-81ED-4DB2-BD59-A6C34878D82A}">
                    <a16:rowId xmlns:a16="http://schemas.microsoft.com/office/drawing/2014/main" val="10000"/>
                  </a:ext>
                </a:extLst>
              </a:tr>
              <a:tr h="656350">
                <a:tc>
                  <a:txBody>
                    <a:bodyPr/>
                    <a:lstStyle/>
                    <a:p>
                      <a:pPr marL="0" lvl="0" indent="0" algn="l" rtl="0">
                        <a:spcBef>
                          <a:spcPts val="0"/>
                        </a:spcBef>
                        <a:spcAft>
                          <a:spcPts val="0"/>
                        </a:spcAft>
                        <a:buNone/>
                      </a:pPr>
                      <a:r>
                        <a:rPr lang="es-ES_tradnl" dirty="0"/>
                        <a:t>perro</a:t>
                      </a:r>
                      <a:endParaRPr dirty="0">
                        <a:solidFill>
                          <a:schemeClr val="dk2"/>
                        </a:solidFill>
                        <a:latin typeface="Oswald"/>
                        <a:ea typeface="Oswald"/>
                        <a:cs typeface="Oswald"/>
                        <a:sym typeface="Oswald"/>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Clr>
                          <a:srgbClr val="356FA5"/>
                        </a:buClr>
                        <a:buSzPts val="1100"/>
                        <a:buFont typeface="Arial"/>
                        <a:buNone/>
                      </a:pPr>
                      <a:r>
                        <a:rPr lang="es-ES_tradnl" dirty="0"/>
                        <a:t>Mamífero carnívoro doméstico de la familia de los cánidos que se caracteriza por tener los sentidos del olfato y el oído muy finos, por su inteligencia y por su fidelidad al ser humano, que lo ha domesticado desde tiempos prehistóricos; hay muchísimas razas, de características muy diversas</a:t>
                      </a:r>
                      <a:endParaRPr dirty="0">
                        <a:solidFill>
                          <a:schemeClr val="accent1"/>
                        </a:solidFill>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grpSp>
        <p:nvGrpSpPr>
          <p:cNvPr id="6" name="Google Shape;1145;p72">
            <a:extLst>
              <a:ext uri="{FF2B5EF4-FFF2-40B4-BE49-F238E27FC236}">
                <a16:creationId xmlns:a16="http://schemas.microsoft.com/office/drawing/2014/main" id="{94B93B55-B2EC-3643-A645-2253652E97EB}"/>
              </a:ext>
            </a:extLst>
          </p:cNvPr>
          <p:cNvGrpSpPr/>
          <p:nvPr/>
        </p:nvGrpSpPr>
        <p:grpSpPr>
          <a:xfrm>
            <a:off x="7459741" y="2996293"/>
            <a:ext cx="255509" cy="322215"/>
            <a:chOff x="4768325" y="2163475"/>
            <a:chExt cx="59700" cy="46725"/>
          </a:xfrm>
          <a:solidFill>
            <a:schemeClr val="accent2"/>
          </a:solidFill>
        </p:grpSpPr>
        <p:sp>
          <p:nvSpPr>
            <p:cNvPr id="7" name="Google Shape;1146;p72">
              <a:extLst>
                <a:ext uri="{FF2B5EF4-FFF2-40B4-BE49-F238E27FC236}">
                  <a16:creationId xmlns:a16="http://schemas.microsoft.com/office/drawing/2014/main" id="{0D5CD642-27E9-0245-B0E0-C9D34202E201}"/>
                </a:ext>
              </a:extLst>
            </p:cNvPr>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grp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147;p72">
              <a:extLst>
                <a:ext uri="{FF2B5EF4-FFF2-40B4-BE49-F238E27FC236}">
                  <a16:creationId xmlns:a16="http://schemas.microsoft.com/office/drawing/2014/main" id="{0CE65C40-2C86-B04B-8B19-7A30E63709D8}"/>
                </a:ext>
              </a:extLst>
            </p:cNvPr>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grp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4" name="Tabla 4">
            <a:extLst>
              <a:ext uri="{FF2B5EF4-FFF2-40B4-BE49-F238E27FC236}">
                <a16:creationId xmlns:a16="http://schemas.microsoft.com/office/drawing/2014/main" id="{EE97A30E-D491-D947-A57B-78BEC3A3D119}"/>
              </a:ext>
            </a:extLst>
          </p:cNvPr>
          <p:cNvGraphicFramePr>
            <a:graphicFrameLocks noGrp="1"/>
          </p:cNvGraphicFramePr>
          <p:nvPr>
            <p:extLst>
              <p:ext uri="{D42A27DB-BD31-4B8C-83A1-F6EECF244321}">
                <p14:modId xmlns:p14="http://schemas.microsoft.com/office/powerpoint/2010/main" val="2901824180"/>
              </p:ext>
            </p:extLst>
          </p:nvPr>
        </p:nvGraphicFramePr>
        <p:xfrm>
          <a:off x="7890041" y="1486525"/>
          <a:ext cx="1072244" cy="3048000"/>
        </p:xfrm>
        <a:graphic>
          <a:graphicData uri="http://schemas.openxmlformats.org/drawingml/2006/table">
            <a:tbl>
              <a:tblPr firstRow="1" bandRow="1">
                <a:tableStyleId>{284E427A-3D55-4303-BF80-6455036E1DE7}</a:tableStyleId>
              </a:tblPr>
              <a:tblGrid>
                <a:gridCol w="536122">
                  <a:extLst>
                    <a:ext uri="{9D8B030D-6E8A-4147-A177-3AD203B41FA5}">
                      <a16:colId xmlns:a16="http://schemas.microsoft.com/office/drawing/2014/main" val="3933458250"/>
                    </a:ext>
                  </a:extLst>
                </a:gridCol>
                <a:gridCol w="536122">
                  <a:extLst>
                    <a:ext uri="{9D8B030D-6E8A-4147-A177-3AD203B41FA5}">
                      <a16:colId xmlns:a16="http://schemas.microsoft.com/office/drawing/2014/main" val="174933463"/>
                    </a:ext>
                  </a:extLst>
                </a:gridCol>
              </a:tblGrid>
              <a:tr h="239712">
                <a:tc>
                  <a:txBody>
                    <a:bodyPr/>
                    <a:lstStyle/>
                    <a:p>
                      <a:r>
                        <a:rPr lang="es-MX" dirty="0"/>
                        <a:t>0</a:t>
                      </a:r>
                    </a:p>
                  </a:txBody>
                  <a:tcPr/>
                </a:tc>
                <a:tc>
                  <a:txBody>
                    <a:bodyPr/>
                    <a:lstStyle/>
                    <a:p>
                      <a:endParaRPr lang="es-MX" dirty="0"/>
                    </a:p>
                  </a:txBody>
                  <a:tcPr/>
                </a:tc>
                <a:extLst>
                  <a:ext uri="{0D108BD9-81ED-4DB2-BD59-A6C34878D82A}">
                    <a16:rowId xmlns:a16="http://schemas.microsoft.com/office/drawing/2014/main" val="3220550739"/>
                  </a:ext>
                </a:extLst>
              </a:tr>
              <a:tr h="239712">
                <a:tc>
                  <a:txBody>
                    <a:bodyPr/>
                    <a:lstStyle/>
                    <a:p>
                      <a:r>
                        <a:rPr lang="es-MX" dirty="0"/>
                        <a:t>1</a:t>
                      </a:r>
                    </a:p>
                  </a:txBody>
                  <a:tcPr/>
                </a:tc>
                <a:tc>
                  <a:txBody>
                    <a:bodyPr/>
                    <a:lstStyle/>
                    <a:p>
                      <a:endParaRPr lang="es-MX" dirty="0"/>
                    </a:p>
                  </a:txBody>
                  <a:tcPr/>
                </a:tc>
                <a:extLst>
                  <a:ext uri="{0D108BD9-81ED-4DB2-BD59-A6C34878D82A}">
                    <a16:rowId xmlns:a16="http://schemas.microsoft.com/office/drawing/2014/main" val="1315329705"/>
                  </a:ext>
                </a:extLst>
              </a:tr>
              <a:tr h="239712">
                <a:tc>
                  <a:txBody>
                    <a:bodyPr/>
                    <a:lstStyle/>
                    <a:p>
                      <a:r>
                        <a:rPr lang="es-MX" dirty="0"/>
                        <a:t>2</a:t>
                      </a:r>
                    </a:p>
                  </a:txBody>
                  <a:tcPr/>
                </a:tc>
                <a:tc>
                  <a:txBody>
                    <a:bodyPr/>
                    <a:lstStyle/>
                    <a:p>
                      <a:endParaRPr lang="es-MX" dirty="0"/>
                    </a:p>
                  </a:txBody>
                  <a:tcPr/>
                </a:tc>
                <a:extLst>
                  <a:ext uri="{0D108BD9-81ED-4DB2-BD59-A6C34878D82A}">
                    <a16:rowId xmlns:a16="http://schemas.microsoft.com/office/drawing/2014/main" val="1697809048"/>
                  </a:ext>
                </a:extLst>
              </a:tr>
              <a:tr h="239712">
                <a:tc>
                  <a:txBody>
                    <a:bodyPr/>
                    <a:lstStyle/>
                    <a:p>
                      <a:r>
                        <a:rPr lang="es-MX" dirty="0"/>
                        <a:t>3</a:t>
                      </a:r>
                    </a:p>
                  </a:txBody>
                  <a:tcPr/>
                </a:tc>
                <a:tc>
                  <a:txBody>
                    <a:bodyPr/>
                    <a:lstStyle/>
                    <a:p>
                      <a:endParaRPr lang="es-MX" dirty="0"/>
                    </a:p>
                  </a:txBody>
                  <a:tcPr/>
                </a:tc>
                <a:extLst>
                  <a:ext uri="{0D108BD9-81ED-4DB2-BD59-A6C34878D82A}">
                    <a16:rowId xmlns:a16="http://schemas.microsoft.com/office/drawing/2014/main" val="1079809166"/>
                  </a:ext>
                </a:extLst>
              </a:tr>
              <a:tr h="239712">
                <a:tc>
                  <a:txBody>
                    <a:bodyPr/>
                    <a:lstStyle/>
                    <a:p>
                      <a:r>
                        <a:rPr lang="es-MX" dirty="0"/>
                        <a:t>4</a:t>
                      </a:r>
                    </a:p>
                  </a:txBody>
                  <a:tcPr/>
                </a:tc>
                <a:tc>
                  <a:txBody>
                    <a:bodyPr/>
                    <a:lstStyle/>
                    <a:p>
                      <a:endParaRPr lang="es-MX" dirty="0"/>
                    </a:p>
                  </a:txBody>
                  <a:tcPr/>
                </a:tc>
                <a:extLst>
                  <a:ext uri="{0D108BD9-81ED-4DB2-BD59-A6C34878D82A}">
                    <a16:rowId xmlns:a16="http://schemas.microsoft.com/office/drawing/2014/main" val="4174999748"/>
                  </a:ext>
                </a:extLst>
              </a:tr>
              <a:tr h="239712">
                <a:tc>
                  <a:txBody>
                    <a:bodyPr/>
                    <a:lstStyle/>
                    <a:p>
                      <a:r>
                        <a:rPr lang="es-MX" dirty="0"/>
                        <a:t>5</a:t>
                      </a:r>
                    </a:p>
                  </a:txBody>
                  <a:tcPr/>
                </a:tc>
                <a:tc>
                  <a:txBody>
                    <a:bodyPr/>
                    <a:lstStyle/>
                    <a:p>
                      <a:endParaRPr lang="es-MX" dirty="0"/>
                    </a:p>
                  </a:txBody>
                  <a:tcPr/>
                </a:tc>
                <a:extLst>
                  <a:ext uri="{0D108BD9-81ED-4DB2-BD59-A6C34878D82A}">
                    <a16:rowId xmlns:a16="http://schemas.microsoft.com/office/drawing/2014/main" val="3222652990"/>
                  </a:ext>
                </a:extLst>
              </a:tr>
              <a:tr h="239712">
                <a:tc>
                  <a:txBody>
                    <a:bodyPr/>
                    <a:lstStyle/>
                    <a:p>
                      <a:r>
                        <a:rPr lang="es-MX" dirty="0"/>
                        <a:t>6</a:t>
                      </a:r>
                    </a:p>
                  </a:txBody>
                  <a:tcPr/>
                </a:tc>
                <a:tc>
                  <a:txBody>
                    <a:bodyPr/>
                    <a:lstStyle/>
                    <a:p>
                      <a:endParaRPr lang="es-MX" dirty="0"/>
                    </a:p>
                  </a:txBody>
                  <a:tcPr/>
                </a:tc>
                <a:extLst>
                  <a:ext uri="{0D108BD9-81ED-4DB2-BD59-A6C34878D82A}">
                    <a16:rowId xmlns:a16="http://schemas.microsoft.com/office/drawing/2014/main" val="1351649987"/>
                  </a:ext>
                </a:extLst>
              </a:tr>
              <a:tr h="239712">
                <a:tc>
                  <a:txBody>
                    <a:bodyPr/>
                    <a:lstStyle/>
                    <a:p>
                      <a:r>
                        <a:rPr lang="es-MX" dirty="0"/>
                        <a:t>7</a:t>
                      </a:r>
                    </a:p>
                  </a:txBody>
                  <a:tcPr/>
                </a:tc>
                <a:tc>
                  <a:txBody>
                    <a:bodyPr/>
                    <a:lstStyle/>
                    <a:p>
                      <a:endParaRPr lang="es-MX" dirty="0"/>
                    </a:p>
                  </a:txBody>
                  <a:tcPr/>
                </a:tc>
                <a:extLst>
                  <a:ext uri="{0D108BD9-81ED-4DB2-BD59-A6C34878D82A}">
                    <a16:rowId xmlns:a16="http://schemas.microsoft.com/office/drawing/2014/main" val="3746474416"/>
                  </a:ext>
                </a:extLst>
              </a:tr>
              <a:tr h="239712">
                <a:tc>
                  <a:txBody>
                    <a:bodyPr/>
                    <a:lstStyle/>
                    <a:p>
                      <a:r>
                        <a:rPr lang="es-MX" dirty="0"/>
                        <a:t>..</a:t>
                      </a:r>
                    </a:p>
                  </a:txBody>
                  <a:tcPr/>
                </a:tc>
                <a:tc>
                  <a:txBody>
                    <a:bodyPr/>
                    <a:lstStyle/>
                    <a:p>
                      <a:endParaRPr lang="es-MX" dirty="0"/>
                    </a:p>
                  </a:txBody>
                  <a:tcPr/>
                </a:tc>
                <a:extLst>
                  <a:ext uri="{0D108BD9-81ED-4DB2-BD59-A6C34878D82A}">
                    <a16:rowId xmlns:a16="http://schemas.microsoft.com/office/drawing/2014/main" val="3627366976"/>
                  </a:ext>
                </a:extLst>
              </a:tr>
              <a:tr h="239712">
                <a:tc>
                  <a:txBody>
                    <a:bodyPr/>
                    <a:lstStyle/>
                    <a:p>
                      <a:r>
                        <a:rPr lang="es-MX" dirty="0"/>
                        <a:t>999</a:t>
                      </a:r>
                    </a:p>
                  </a:txBody>
                  <a:tcPr/>
                </a:tc>
                <a:tc>
                  <a:txBody>
                    <a:bodyPr/>
                    <a:lstStyle/>
                    <a:p>
                      <a:endParaRPr lang="es-MX" dirty="0"/>
                    </a:p>
                  </a:txBody>
                  <a:tcPr/>
                </a:tc>
                <a:extLst>
                  <a:ext uri="{0D108BD9-81ED-4DB2-BD59-A6C34878D82A}">
                    <a16:rowId xmlns:a16="http://schemas.microsoft.com/office/drawing/2014/main" val="3597517563"/>
                  </a:ext>
                </a:extLst>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p39"/>
          <p:cNvSpPr txBox="1">
            <a:spLocks noGrp="1"/>
          </p:cNvSpPr>
          <p:nvPr>
            <p:ph type="title"/>
          </p:nvPr>
        </p:nvSpPr>
        <p:spPr>
          <a:xfrm>
            <a:off x="713225" y="448056"/>
            <a:ext cx="7699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ES_tradnl"/>
              <a:t>La llave no siempre es numérica</a:t>
            </a:r>
          </a:p>
        </p:txBody>
      </p:sp>
      <p:grpSp>
        <p:nvGrpSpPr>
          <p:cNvPr id="7" name="Google Shape;1024;p38">
            <a:extLst>
              <a:ext uri="{FF2B5EF4-FFF2-40B4-BE49-F238E27FC236}">
                <a16:creationId xmlns:a16="http://schemas.microsoft.com/office/drawing/2014/main" id="{7C80A35F-6CA2-8742-A078-687C74A1A999}"/>
              </a:ext>
            </a:extLst>
          </p:cNvPr>
          <p:cNvGrpSpPr/>
          <p:nvPr/>
        </p:nvGrpSpPr>
        <p:grpSpPr>
          <a:xfrm>
            <a:off x="1400848" y="1212756"/>
            <a:ext cx="6342304" cy="1089997"/>
            <a:chOff x="1400848" y="1049175"/>
            <a:chExt cx="6342304" cy="1089997"/>
          </a:xfrm>
        </p:grpSpPr>
        <p:sp>
          <p:nvSpPr>
            <p:cNvPr id="41" name="Google Shape;1025;p38">
              <a:extLst>
                <a:ext uri="{FF2B5EF4-FFF2-40B4-BE49-F238E27FC236}">
                  <a16:creationId xmlns:a16="http://schemas.microsoft.com/office/drawing/2014/main" id="{56EF096D-835F-B248-8DD3-51BEB91B65E2}"/>
                </a:ext>
              </a:extLst>
            </p:cNvPr>
            <p:cNvSpPr/>
            <p:nvPr/>
          </p:nvSpPr>
          <p:spPr>
            <a:xfrm flipH="1">
              <a:off x="6197697" y="1056095"/>
              <a:ext cx="1143000" cy="862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026;p38">
              <a:extLst>
                <a:ext uri="{FF2B5EF4-FFF2-40B4-BE49-F238E27FC236}">
                  <a16:creationId xmlns:a16="http://schemas.microsoft.com/office/drawing/2014/main" id="{511AD200-C3AD-9941-8F99-7D14AB9D640C}"/>
                </a:ext>
              </a:extLst>
            </p:cNvPr>
            <p:cNvSpPr/>
            <p:nvPr/>
          </p:nvSpPr>
          <p:spPr>
            <a:xfrm>
              <a:off x="3022496" y="1055945"/>
              <a:ext cx="3099000" cy="862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027;p38">
              <a:extLst>
                <a:ext uri="{FF2B5EF4-FFF2-40B4-BE49-F238E27FC236}">
                  <a16:creationId xmlns:a16="http://schemas.microsoft.com/office/drawing/2014/main" id="{F0287E63-087F-5245-A9FE-48ED91F720A0}"/>
                </a:ext>
              </a:extLst>
            </p:cNvPr>
            <p:cNvSpPr/>
            <p:nvPr/>
          </p:nvSpPr>
          <p:spPr>
            <a:xfrm>
              <a:off x="1400848" y="1053125"/>
              <a:ext cx="326250" cy="1086047"/>
            </a:xfrm>
            <a:custGeom>
              <a:avLst/>
              <a:gdLst/>
              <a:ahLst/>
              <a:cxnLst/>
              <a:rect l="l" t="t" r="r" b="b"/>
              <a:pathLst>
                <a:path w="337" h="893" extrusionOk="0">
                  <a:moveTo>
                    <a:pt x="0" y="369"/>
                  </a:moveTo>
                  <a:lnTo>
                    <a:pt x="0" y="893"/>
                  </a:lnTo>
                  <a:lnTo>
                    <a:pt x="337" y="710"/>
                  </a:lnTo>
                  <a:lnTo>
                    <a:pt x="337" y="0"/>
                  </a:lnTo>
                  <a:lnTo>
                    <a:pt x="0" y="369"/>
                  </a:lnTo>
                  <a:close/>
                </a:path>
              </a:pathLst>
            </a:custGeom>
            <a:solidFill>
              <a:srgbClr val="BCB62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282F39"/>
                </a:buClr>
                <a:buSzPts val="1800"/>
                <a:buFont typeface="Calibri"/>
                <a:buNone/>
              </a:pPr>
              <a:endParaRPr sz="1800" b="0" i="0" u="none" strike="noStrike" cap="none">
                <a:solidFill>
                  <a:srgbClr val="282F39"/>
                </a:solidFill>
                <a:latin typeface="Calibri"/>
                <a:ea typeface="Calibri"/>
                <a:cs typeface="Calibri"/>
                <a:sym typeface="Calibri"/>
              </a:endParaRPr>
            </a:p>
          </p:txBody>
        </p:sp>
        <p:sp>
          <p:nvSpPr>
            <p:cNvPr id="44" name="Google Shape;1028;p38">
              <a:extLst>
                <a:ext uri="{FF2B5EF4-FFF2-40B4-BE49-F238E27FC236}">
                  <a16:creationId xmlns:a16="http://schemas.microsoft.com/office/drawing/2014/main" id="{013664D5-5EE0-7B4F-9B93-7A68FA9BB614}"/>
                </a:ext>
              </a:extLst>
            </p:cNvPr>
            <p:cNvSpPr txBox="1"/>
            <p:nvPr/>
          </p:nvSpPr>
          <p:spPr>
            <a:xfrm>
              <a:off x="3175196" y="1214195"/>
              <a:ext cx="2793600" cy="546000"/>
            </a:xfrm>
            <a:prstGeom prst="rect">
              <a:avLst/>
            </a:prstGeom>
            <a:noFill/>
            <a:ln>
              <a:noFill/>
            </a:ln>
          </p:spPr>
          <p:txBody>
            <a:bodyPr spcFirstLastPara="1" wrap="square" lIns="91425" tIns="45700" rIns="91425" bIns="45700" anchor="ctr" anchorCtr="0">
              <a:noAutofit/>
            </a:bodyPr>
            <a:lstStyle/>
            <a:p>
              <a:pPr lvl="0" algn="ctr">
                <a:buClr>
                  <a:schemeClr val="dk1"/>
                </a:buClr>
                <a:buSzPts val="1100"/>
              </a:pPr>
              <a:r>
                <a:rPr lang="es-MX" sz="1300" dirty="0">
                  <a:solidFill>
                    <a:schemeClr val="lt1"/>
                  </a:solidFill>
                  <a:latin typeface="Roboto"/>
                  <a:ea typeface="Roboto"/>
                  <a:cs typeface="Roboto"/>
                  <a:sym typeface="Roboto"/>
                </a:rPr>
                <a:t>JOSE ANTONIO MENA LOPEZ</a:t>
              </a:r>
              <a:endParaRPr sz="1300" dirty="0">
                <a:solidFill>
                  <a:schemeClr val="lt1"/>
                </a:solidFill>
                <a:latin typeface="Roboto"/>
                <a:ea typeface="Roboto"/>
                <a:cs typeface="Roboto"/>
                <a:sym typeface="Roboto"/>
              </a:endParaRPr>
            </a:p>
          </p:txBody>
        </p:sp>
        <p:sp>
          <p:nvSpPr>
            <p:cNvPr id="45" name="Google Shape;1029;p38">
              <a:extLst>
                <a:ext uri="{FF2B5EF4-FFF2-40B4-BE49-F238E27FC236}">
                  <a16:creationId xmlns:a16="http://schemas.microsoft.com/office/drawing/2014/main" id="{40E01DCD-6440-EC43-AEF5-77821FDBD4FD}"/>
                </a:ext>
              </a:extLst>
            </p:cNvPr>
            <p:cNvSpPr/>
            <p:nvPr/>
          </p:nvSpPr>
          <p:spPr>
            <a:xfrm>
              <a:off x="1803302" y="1056095"/>
              <a:ext cx="1143000" cy="862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030;p38">
              <a:extLst>
                <a:ext uri="{FF2B5EF4-FFF2-40B4-BE49-F238E27FC236}">
                  <a16:creationId xmlns:a16="http://schemas.microsoft.com/office/drawing/2014/main" id="{73C1FD1D-3381-C846-B541-D7B65D882E51}"/>
                </a:ext>
              </a:extLst>
            </p:cNvPr>
            <p:cNvSpPr txBox="1"/>
            <p:nvPr/>
          </p:nvSpPr>
          <p:spPr>
            <a:xfrm>
              <a:off x="1803300" y="1295195"/>
              <a:ext cx="1143000" cy="384000"/>
            </a:xfrm>
            <a:prstGeom prst="rect">
              <a:avLst/>
            </a:prstGeom>
            <a:noFill/>
            <a:ln>
              <a:noFill/>
            </a:ln>
          </p:spPr>
          <p:txBody>
            <a:bodyPr spcFirstLastPara="1" wrap="square" lIns="91425" tIns="45700" rIns="91425" bIns="45700" anchor="ctr" anchorCtr="0">
              <a:noAutofit/>
            </a:bodyPr>
            <a:lstStyle/>
            <a:p>
              <a:pPr algn="ctr">
                <a:buClr>
                  <a:srgbClr val="FFFFFF"/>
                </a:buClr>
                <a:buSzPts val="5500"/>
              </a:pPr>
              <a:r>
                <a:rPr lang="es-MX" dirty="0">
                  <a:solidFill>
                    <a:srgbClr val="FFFFFF"/>
                  </a:solidFill>
                  <a:latin typeface="Fira Sans Extra Condensed Medium"/>
                  <a:ea typeface="Fira Sans Extra Condensed Medium"/>
                  <a:cs typeface="Fira Sans Extra Condensed Medium"/>
                  <a:sym typeface="Fira Sans Extra Condensed Medium"/>
                </a:rPr>
                <a:t>MELJ970310QT2</a:t>
              </a:r>
              <a:endParaRPr i="0" u="none" strike="noStrike" cap="none" dirty="0">
                <a:solidFill>
                  <a:srgbClr val="FFFFFF"/>
                </a:solidFill>
                <a:latin typeface="Fira Sans Extra Condensed Medium"/>
                <a:ea typeface="Fira Sans Extra Condensed Medium"/>
                <a:cs typeface="Fira Sans Extra Condensed Medium"/>
                <a:sym typeface="Fira Sans Extra Condensed Medium"/>
              </a:endParaRPr>
            </a:p>
          </p:txBody>
        </p:sp>
        <p:sp>
          <p:nvSpPr>
            <p:cNvPr id="47" name="Google Shape;1031;p38">
              <a:extLst>
                <a:ext uri="{FF2B5EF4-FFF2-40B4-BE49-F238E27FC236}">
                  <a16:creationId xmlns:a16="http://schemas.microsoft.com/office/drawing/2014/main" id="{680A4AE3-579A-694D-81FA-52CE3BE8F6F1}"/>
                </a:ext>
              </a:extLst>
            </p:cNvPr>
            <p:cNvSpPr/>
            <p:nvPr/>
          </p:nvSpPr>
          <p:spPr>
            <a:xfrm flipH="1">
              <a:off x="7416902" y="1049175"/>
              <a:ext cx="326250" cy="1086047"/>
            </a:xfrm>
            <a:custGeom>
              <a:avLst/>
              <a:gdLst/>
              <a:ahLst/>
              <a:cxnLst/>
              <a:rect l="l" t="t" r="r" b="b"/>
              <a:pathLst>
                <a:path w="337" h="893" extrusionOk="0">
                  <a:moveTo>
                    <a:pt x="0" y="369"/>
                  </a:moveTo>
                  <a:lnTo>
                    <a:pt x="0" y="893"/>
                  </a:lnTo>
                  <a:lnTo>
                    <a:pt x="337" y="710"/>
                  </a:lnTo>
                  <a:lnTo>
                    <a:pt x="337" y="0"/>
                  </a:lnTo>
                  <a:lnTo>
                    <a:pt x="0" y="369"/>
                  </a:lnTo>
                  <a:close/>
                </a:path>
              </a:pathLst>
            </a:custGeom>
            <a:solidFill>
              <a:srgbClr val="BCB62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282F39"/>
                </a:buClr>
                <a:buSzPts val="1800"/>
                <a:buFont typeface="Calibri"/>
                <a:buNone/>
              </a:pPr>
              <a:endParaRPr sz="1800" b="0" i="0" u="none" strike="noStrike" cap="none">
                <a:solidFill>
                  <a:srgbClr val="282F39"/>
                </a:solidFill>
                <a:latin typeface="Calibri"/>
                <a:ea typeface="Calibri"/>
                <a:cs typeface="Calibri"/>
                <a:sym typeface="Calibri"/>
              </a:endParaRPr>
            </a:p>
          </p:txBody>
        </p:sp>
        <p:sp>
          <p:nvSpPr>
            <p:cNvPr id="48" name="Google Shape;1032;p38">
              <a:extLst>
                <a:ext uri="{FF2B5EF4-FFF2-40B4-BE49-F238E27FC236}">
                  <a16:creationId xmlns:a16="http://schemas.microsoft.com/office/drawing/2014/main" id="{8E718D47-9C3C-2244-94F4-34FAAE3B997F}"/>
                </a:ext>
              </a:extLst>
            </p:cNvPr>
            <p:cNvSpPr/>
            <p:nvPr/>
          </p:nvSpPr>
          <p:spPr>
            <a:xfrm>
              <a:off x="6540592" y="1258597"/>
              <a:ext cx="457211" cy="457196"/>
            </a:xfrm>
            <a:custGeom>
              <a:avLst/>
              <a:gdLst/>
              <a:ahLst/>
              <a:cxnLst/>
              <a:rect l="l" t="t" r="r" b="b"/>
              <a:pathLst>
                <a:path w="11815" h="11846" extrusionOk="0">
                  <a:moveTo>
                    <a:pt x="5829" y="693"/>
                  </a:moveTo>
                  <a:cubicBezTo>
                    <a:pt x="6238" y="693"/>
                    <a:pt x="6553" y="1008"/>
                    <a:pt x="6553" y="1418"/>
                  </a:cubicBezTo>
                  <a:cubicBezTo>
                    <a:pt x="6553" y="1796"/>
                    <a:pt x="6238" y="2111"/>
                    <a:pt x="5829" y="2111"/>
                  </a:cubicBezTo>
                  <a:cubicBezTo>
                    <a:pt x="5451" y="2111"/>
                    <a:pt x="5136" y="1796"/>
                    <a:pt x="5136" y="1418"/>
                  </a:cubicBezTo>
                  <a:cubicBezTo>
                    <a:pt x="5136" y="1008"/>
                    <a:pt x="5482" y="693"/>
                    <a:pt x="5829" y="693"/>
                  </a:cubicBezTo>
                  <a:close/>
                  <a:moveTo>
                    <a:pt x="5829" y="2773"/>
                  </a:moveTo>
                  <a:cubicBezTo>
                    <a:pt x="6774" y="2773"/>
                    <a:pt x="7562" y="3560"/>
                    <a:pt x="7562" y="4568"/>
                  </a:cubicBezTo>
                  <a:lnTo>
                    <a:pt x="7562" y="4915"/>
                  </a:lnTo>
                  <a:lnTo>
                    <a:pt x="4096" y="4915"/>
                  </a:lnTo>
                  <a:lnTo>
                    <a:pt x="4096" y="4568"/>
                  </a:lnTo>
                  <a:cubicBezTo>
                    <a:pt x="4096" y="3560"/>
                    <a:pt x="4884" y="2773"/>
                    <a:pt x="5829" y="2773"/>
                  </a:cubicBezTo>
                  <a:close/>
                  <a:moveTo>
                    <a:pt x="2363" y="6963"/>
                  </a:moveTo>
                  <a:cubicBezTo>
                    <a:pt x="2773" y="6963"/>
                    <a:pt x="3088" y="7278"/>
                    <a:pt x="3088" y="7656"/>
                  </a:cubicBezTo>
                  <a:cubicBezTo>
                    <a:pt x="3088" y="8065"/>
                    <a:pt x="2773" y="8380"/>
                    <a:pt x="2363" y="8380"/>
                  </a:cubicBezTo>
                  <a:cubicBezTo>
                    <a:pt x="1985" y="8380"/>
                    <a:pt x="1670" y="8065"/>
                    <a:pt x="1670" y="7656"/>
                  </a:cubicBezTo>
                  <a:cubicBezTo>
                    <a:pt x="1670" y="7278"/>
                    <a:pt x="1985" y="6963"/>
                    <a:pt x="2363" y="6963"/>
                  </a:cubicBezTo>
                  <a:close/>
                  <a:moveTo>
                    <a:pt x="9357" y="6963"/>
                  </a:moveTo>
                  <a:cubicBezTo>
                    <a:pt x="9735" y="6963"/>
                    <a:pt x="10050" y="7278"/>
                    <a:pt x="10050" y="7656"/>
                  </a:cubicBezTo>
                  <a:cubicBezTo>
                    <a:pt x="10050" y="8065"/>
                    <a:pt x="9735" y="8380"/>
                    <a:pt x="9357" y="8380"/>
                  </a:cubicBezTo>
                  <a:cubicBezTo>
                    <a:pt x="8948" y="8380"/>
                    <a:pt x="8633" y="8065"/>
                    <a:pt x="8633" y="7656"/>
                  </a:cubicBezTo>
                  <a:cubicBezTo>
                    <a:pt x="8633" y="7278"/>
                    <a:pt x="8948" y="6963"/>
                    <a:pt x="9357" y="6963"/>
                  </a:cubicBezTo>
                  <a:close/>
                  <a:moveTo>
                    <a:pt x="2363" y="9042"/>
                  </a:moveTo>
                  <a:cubicBezTo>
                    <a:pt x="3308" y="9042"/>
                    <a:pt x="4096" y="9830"/>
                    <a:pt x="4096" y="10806"/>
                  </a:cubicBezTo>
                  <a:lnTo>
                    <a:pt x="4096" y="11184"/>
                  </a:lnTo>
                  <a:lnTo>
                    <a:pt x="630" y="11184"/>
                  </a:lnTo>
                  <a:lnTo>
                    <a:pt x="630" y="10806"/>
                  </a:lnTo>
                  <a:cubicBezTo>
                    <a:pt x="630" y="9830"/>
                    <a:pt x="1418" y="9042"/>
                    <a:pt x="2363" y="9042"/>
                  </a:cubicBezTo>
                  <a:close/>
                  <a:moveTo>
                    <a:pt x="9357" y="9042"/>
                  </a:moveTo>
                  <a:cubicBezTo>
                    <a:pt x="10302" y="9042"/>
                    <a:pt x="11090" y="9830"/>
                    <a:pt x="11090" y="10806"/>
                  </a:cubicBezTo>
                  <a:lnTo>
                    <a:pt x="11090" y="11184"/>
                  </a:lnTo>
                  <a:lnTo>
                    <a:pt x="7625" y="11184"/>
                  </a:lnTo>
                  <a:lnTo>
                    <a:pt x="7625" y="10806"/>
                  </a:lnTo>
                  <a:cubicBezTo>
                    <a:pt x="7625" y="9830"/>
                    <a:pt x="8412" y="9042"/>
                    <a:pt x="9357" y="9042"/>
                  </a:cubicBezTo>
                  <a:close/>
                  <a:moveTo>
                    <a:pt x="5892" y="0"/>
                  </a:moveTo>
                  <a:cubicBezTo>
                    <a:pt x="5136" y="0"/>
                    <a:pt x="4506" y="630"/>
                    <a:pt x="4506" y="1355"/>
                  </a:cubicBezTo>
                  <a:cubicBezTo>
                    <a:pt x="4506" y="1733"/>
                    <a:pt x="4632" y="2016"/>
                    <a:pt x="4852" y="2300"/>
                  </a:cubicBezTo>
                  <a:cubicBezTo>
                    <a:pt x="4033" y="2710"/>
                    <a:pt x="3466" y="3529"/>
                    <a:pt x="3466" y="4505"/>
                  </a:cubicBezTo>
                  <a:lnTo>
                    <a:pt x="3466" y="5230"/>
                  </a:lnTo>
                  <a:cubicBezTo>
                    <a:pt x="3466" y="5419"/>
                    <a:pt x="3623" y="5577"/>
                    <a:pt x="3844" y="5577"/>
                  </a:cubicBezTo>
                  <a:lnTo>
                    <a:pt x="5577" y="5577"/>
                  </a:lnTo>
                  <a:lnTo>
                    <a:pt x="5577" y="7152"/>
                  </a:lnTo>
                  <a:lnTo>
                    <a:pt x="3875" y="8822"/>
                  </a:lnTo>
                  <a:cubicBezTo>
                    <a:pt x="3749" y="8696"/>
                    <a:pt x="3592" y="8601"/>
                    <a:pt x="3434" y="8569"/>
                  </a:cubicBezTo>
                  <a:cubicBezTo>
                    <a:pt x="3686" y="8349"/>
                    <a:pt x="3781" y="8034"/>
                    <a:pt x="3781" y="7624"/>
                  </a:cubicBezTo>
                  <a:cubicBezTo>
                    <a:pt x="3781" y="6868"/>
                    <a:pt x="3151" y="6238"/>
                    <a:pt x="2426" y="6238"/>
                  </a:cubicBezTo>
                  <a:cubicBezTo>
                    <a:pt x="1670" y="6238"/>
                    <a:pt x="1040" y="6868"/>
                    <a:pt x="1040" y="7624"/>
                  </a:cubicBezTo>
                  <a:cubicBezTo>
                    <a:pt x="1040" y="7971"/>
                    <a:pt x="1166" y="8286"/>
                    <a:pt x="1387" y="8569"/>
                  </a:cubicBezTo>
                  <a:cubicBezTo>
                    <a:pt x="567" y="8979"/>
                    <a:pt x="0" y="9798"/>
                    <a:pt x="0" y="10775"/>
                  </a:cubicBezTo>
                  <a:lnTo>
                    <a:pt x="0" y="11499"/>
                  </a:lnTo>
                  <a:cubicBezTo>
                    <a:pt x="0" y="11688"/>
                    <a:pt x="158" y="11846"/>
                    <a:pt x="378" y="11846"/>
                  </a:cubicBezTo>
                  <a:lnTo>
                    <a:pt x="4474" y="11846"/>
                  </a:lnTo>
                  <a:cubicBezTo>
                    <a:pt x="4663" y="11846"/>
                    <a:pt x="4821" y="11688"/>
                    <a:pt x="4821" y="11499"/>
                  </a:cubicBezTo>
                  <a:lnTo>
                    <a:pt x="4821" y="10775"/>
                  </a:lnTo>
                  <a:cubicBezTo>
                    <a:pt x="4821" y="10239"/>
                    <a:pt x="4632" y="9704"/>
                    <a:pt x="4348" y="9326"/>
                  </a:cubicBezTo>
                  <a:lnTo>
                    <a:pt x="5860" y="7782"/>
                  </a:lnTo>
                  <a:lnTo>
                    <a:pt x="7404" y="9326"/>
                  </a:lnTo>
                  <a:cubicBezTo>
                    <a:pt x="7089" y="9704"/>
                    <a:pt x="6931" y="10239"/>
                    <a:pt x="6931" y="10775"/>
                  </a:cubicBezTo>
                  <a:lnTo>
                    <a:pt x="6931" y="11499"/>
                  </a:lnTo>
                  <a:cubicBezTo>
                    <a:pt x="6931" y="11688"/>
                    <a:pt x="7089" y="11846"/>
                    <a:pt x="7309" y="11846"/>
                  </a:cubicBezTo>
                  <a:lnTo>
                    <a:pt x="11468" y="11846"/>
                  </a:lnTo>
                  <a:cubicBezTo>
                    <a:pt x="11657" y="11846"/>
                    <a:pt x="11815" y="11688"/>
                    <a:pt x="11815" y="11499"/>
                  </a:cubicBezTo>
                  <a:lnTo>
                    <a:pt x="11815" y="10775"/>
                  </a:lnTo>
                  <a:cubicBezTo>
                    <a:pt x="11783" y="9830"/>
                    <a:pt x="11185" y="8979"/>
                    <a:pt x="10365" y="8569"/>
                  </a:cubicBezTo>
                  <a:cubicBezTo>
                    <a:pt x="10586" y="8349"/>
                    <a:pt x="10712" y="8034"/>
                    <a:pt x="10712" y="7624"/>
                  </a:cubicBezTo>
                  <a:cubicBezTo>
                    <a:pt x="10712" y="6868"/>
                    <a:pt x="10082" y="6238"/>
                    <a:pt x="9357" y="6238"/>
                  </a:cubicBezTo>
                  <a:cubicBezTo>
                    <a:pt x="8601" y="6238"/>
                    <a:pt x="7971" y="6868"/>
                    <a:pt x="7971" y="7624"/>
                  </a:cubicBezTo>
                  <a:cubicBezTo>
                    <a:pt x="7971" y="7971"/>
                    <a:pt x="8097" y="8286"/>
                    <a:pt x="8318" y="8569"/>
                  </a:cubicBezTo>
                  <a:cubicBezTo>
                    <a:pt x="8160" y="8664"/>
                    <a:pt x="8034" y="8727"/>
                    <a:pt x="7877" y="8822"/>
                  </a:cubicBezTo>
                  <a:lnTo>
                    <a:pt x="6207" y="7152"/>
                  </a:lnTo>
                  <a:lnTo>
                    <a:pt x="6207" y="5577"/>
                  </a:lnTo>
                  <a:lnTo>
                    <a:pt x="7940" y="5577"/>
                  </a:lnTo>
                  <a:cubicBezTo>
                    <a:pt x="8129" y="5577"/>
                    <a:pt x="8286" y="5419"/>
                    <a:pt x="8286" y="5230"/>
                  </a:cubicBezTo>
                  <a:lnTo>
                    <a:pt x="8286" y="4505"/>
                  </a:lnTo>
                  <a:cubicBezTo>
                    <a:pt x="8286" y="3529"/>
                    <a:pt x="7688" y="2710"/>
                    <a:pt x="6900" y="2300"/>
                  </a:cubicBezTo>
                  <a:cubicBezTo>
                    <a:pt x="7152" y="2080"/>
                    <a:pt x="7246" y="1764"/>
                    <a:pt x="7246" y="1355"/>
                  </a:cubicBezTo>
                  <a:cubicBezTo>
                    <a:pt x="7246" y="630"/>
                    <a:pt x="6616" y="0"/>
                    <a:pt x="58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 name="Google Shape;1033;p38">
            <a:extLst>
              <a:ext uri="{FF2B5EF4-FFF2-40B4-BE49-F238E27FC236}">
                <a16:creationId xmlns:a16="http://schemas.microsoft.com/office/drawing/2014/main" id="{C2F64847-E852-964E-85C1-9ECFCA5D46DC}"/>
              </a:ext>
            </a:extLst>
          </p:cNvPr>
          <p:cNvGrpSpPr/>
          <p:nvPr/>
        </p:nvGrpSpPr>
        <p:grpSpPr>
          <a:xfrm>
            <a:off x="1400848" y="2152444"/>
            <a:ext cx="6342304" cy="866220"/>
            <a:chOff x="1400848" y="1988863"/>
            <a:chExt cx="6342304" cy="866220"/>
          </a:xfrm>
        </p:grpSpPr>
        <p:sp>
          <p:nvSpPr>
            <p:cNvPr id="31" name="Google Shape;1034;p38">
              <a:extLst>
                <a:ext uri="{FF2B5EF4-FFF2-40B4-BE49-F238E27FC236}">
                  <a16:creationId xmlns:a16="http://schemas.microsoft.com/office/drawing/2014/main" id="{87593AC2-70A6-6C4F-B4B7-20BC789FEB54}"/>
                </a:ext>
              </a:extLst>
            </p:cNvPr>
            <p:cNvSpPr/>
            <p:nvPr/>
          </p:nvSpPr>
          <p:spPr>
            <a:xfrm flipH="1">
              <a:off x="6197697" y="1990853"/>
              <a:ext cx="1143000" cy="862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035;p38">
              <a:extLst>
                <a:ext uri="{FF2B5EF4-FFF2-40B4-BE49-F238E27FC236}">
                  <a16:creationId xmlns:a16="http://schemas.microsoft.com/office/drawing/2014/main" id="{66AB65E8-A66A-5E45-B3BF-7D8AFD5D5BD5}"/>
                </a:ext>
              </a:extLst>
            </p:cNvPr>
            <p:cNvSpPr/>
            <p:nvPr/>
          </p:nvSpPr>
          <p:spPr>
            <a:xfrm>
              <a:off x="3022496" y="1990703"/>
              <a:ext cx="3099000" cy="8625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036;p38">
              <a:extLst>
                <a:ext uri="{FF2B5EF4-FFF2-40B4-BE49-F238E27FC236}">
                  <a16:creationId xmlns:a16="http://schemas.microsoft.com/office/drawing/2014/main" id="{36136642-3288-044B-B449-0C18CF5BEAB1}"/>
                </a:ext>
              </a:extLst>
            </p:cNvPr>
            <p:cNvSpPr/>
            <p:nvPr/>
          </p:nvSpPr>
          <p:spPr>
            <a:xfrm>
              <a:off x="1400848" y="1992813"/>
              <a:ext cx="326250" cy="862270"/>
            </a:xfrm>
            <a:custGeom>
              <a:avLst/>
              <a:gdLst/>
              <a:ahLst/>
              <a:cxnLst/>
              <a:rect l="l" t="t" r="r" b="b"/>
              <a:pathLst>
                <a:path w="337" h="709" extrusionOk="0">
                  <a:moveTo>
                    <a:pt x="0" y="183"/>
                  </a:moveTo>
                  <a:lnTo>
                    <a:pt x="0" y="708"/>
                  </a:lnTo>
                  <a:lnTo>
                    <a:pt x="337" y="709"/>
                  </a:lnTo>
                  <a:lnTo>
                    <a:pt x="337" y="0"/>
                  </a:lnTo>
                  <a:lnTo>
                    <a:pt x="0" y="183"/>
                  </a:lnTo>
                  <a:close/>
                </a:path>
              </a:pathLst>
            </a:custGeom>
            <a:solidFill>
              <a:srgbClr val="76B21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282F39"/>
                </a:buClr>
                <a:buSzPts val="1800"/>
                <a:buFont typeface="Calibri"/>
                <a:buNone/>
              </a:pPr>
              <a:endParaRPr sz="1800" b="0" i="0" u="none" strike="noStrike" cap="none">
                <a:solidFill>
                  <a:srgbClr val="282F39"/>
                </a:solidFill>
                <a:latin typeface="Calibri"/>
                <a:ea typeface="Calibri"/>
                <a:cs typeface="Calibri"/>
                <a:sym typeface="Calibri"/>
              </a:endParaRPr>
            </a:p>
          </p:txBody>
        </p:sp>
        <p:sp>
          <p:nvSpPr>
            <p:cNvPr id="34" name="Google Shape;1037;p38">
              <a:extLst>
                <a:ext uri="{FF2B5EF4-FFF2-40B4-BE49-F238E27FC236}">
                  <a16:creationId xmlns:a16="http://schemas.microsoft.com/office/drawing/2014/main" id="{AECC47FB-9344-3B4C-B3E5-5EF73383C9C8}"/>
                </a:ext>
              </a:extLst>
            </p:cNvPr>
            <p:cNvSpPr/>
            <p:nvPr/>
          </p:nvSpPr>
          <p:spPr>
            <a:xfrm>
              <a:off x="1803302" y="1990853"/>
              <a:ext cx="1143000" cy="862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038;p38">
              <a:extLst>
                <a:ext uri="{FF2B5EF4-FFF2-40B4-BE49-F238E27FC236}">
                  <a16:creationId xmlns:a16="http://schemas.microsoft.com/office/drawing/2014/main" id="{1252DDE0-C918-8A4F-AD86-DEF78C9E85CC}"/>
                </a:ext>
              </a:extLst>
            </p:cNvPr>
            <p:cNvSpPr txBox="1"/>
            <p:nvPr/>
          </p:nvSpPr>
          <p:spPr>
            <a:xfrm>
              <a:off x="3175196" y="2148953"/>
              <a:ext cx="2793600" cy="546000"/>
            </a:xfrm>
            <a:prstGeom prst="rect">
              <a:avLst/>
            </a:prstGeom>
            <a:noFill/>
            <a:ln>
              <a:noFill/>
            </a:ln>
          </p:spPr>
          <p:txBody>
            <a:bodyPr spcFirstLastPara="1" wrap="square" lIns="91425" tIns="45700" rIns="91425" bIns="45700" anchor="ctr" anchorCtr="0">
              <a:noAutofit/>
            </a:bodyPr>
            <a:lstStyle/>
            <a:p>
              <a:pPr lvl="0" algn="ctr">
                <a:buClr>
                  <a:schemeClr val="dk1"/>
                </a:buClr>
                <a:buSzPts val="1100"/>
              </a:pPr>
              <a:r>
                <a:rPr lang="es-MX" sz="1300" dirty="0">
                  <a:solidFill>
                    <a:schemeClr val="lt1"/>
                  </a:solidFill>
                  <a:latin typeface="Roboto"/>
                  <a:ea typeface="Roboto"/>
                  <a:cs typeface="Roboto"/>
                  <a:sym typeface="Roboto"/>
                </a:rPr>
                <a:t>MARIA LUISA ONTIVEROS GARCIA</a:t>
              </a:r>
              <a:endParaRPr sz="1300" dirty="0">
                <a:solidFill>
                  <a:schemeClr val="lt1"/>
                </a:solidFill>
                <a:latin typeface="Roboto"/>
                <a:ea typeface="Roboto"/>
                <a:cs typeface="Roboto"/>
                <a:sym typeface="Roboto"/>
              </a:endParaRPr>
            </a:p>
          </p:txBody>
        </p:sp>
        <p:sp>
          <p:nvSpPr>
            <p:cNvPr id="36" name="Google Shape;1039;p38">
              <a:extLst>
                <a:ext uri="{FF2B5EF4-FFF2-40B4-BE49-F238E27FC236}">
                  <a16:creationId xmlns:a16="http://schemas.microsoft.com/office/drawing/2014/main" id="{A41B5BC6-3060-4E4F-BB14-5223CC422CAD}"/>
                </a:ext>
              </a:extLst>
            </p:cNvPr>
            <p:cNvSpPr/>
            <p:nvPr/>
          </p:nvSpPr>
          <p:spPr>
            <a:xfrm flipH="1">
              <a:off x="7416902" y="1988863"/>
              <a:ext cx="326250" cy="862270"/>
            </a:xfrm>
            <a:custGeom>
              <a:avLst/>
              <a:gdLst/>
              <a:ahLst/>
              <a:cxnLst/>
              <a:rect l="l" t="t" r="r" b="b"/>
              <a:pathLst>
                <a:path w="337" h="709" extrusionOk="0">
                  <a:moveTo>
                    <a:pt x="0" y="183"/>
                  </a:moveTo>
                  <a:lnTo>
                    <a:pt x="0" y="708"/>
                  </a:lnTo>
                  <a:lnTo>
                    <a:pt x="337" y="709"/>
                  </a:lnTo>
                  <a:lnTo>
                    <a:pt x="337" y="0"/>
                  </a:lnTo>
                  <a:lnTo>
                    <a:pt x="0" y="183"/>
                  </a:lnTo>
                  <a:close/>
                </a:path>
              </a:pathLst>
            </a:custGeom>
            <a:solidFill>
              <a:srgbClr val="76B21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282F39"/>
                </a:buClr>
                <a:buSzPts val="1800"/>
                <a:buFont typeface="Calibri"/>
                <a:buNone/>
              </a:pPr>
              <a:endParaRPr sz="1800" b="0" i="0" u="none" strike="noStrike" cap="none">
                <a:solidFill>
                  <a:srgbClr val="282F39"/>
                </a:solidFill>
                <a:latin typeface="Calibri"/>
                <a:ea typeface="Calibri"/>
                <a:cs typeface="Calibri"/>
                <a:sym typeface="Calibri"/>
              </a:endParaRPr>
            </a:p>
          </p:txBody>
        </p:sp>
        <p:sp>
          <p:nvSpPr>
            <p:cNvPr id="37" name="Google Shape;1040;p38">
              <a:extLst>
                <a:ext uri="{FF2B5EF4-FFF2-40B4-BE49-F238E27FC236}">
                  <a16:creationId xmlns:a16="http://schemas.microsoft.com/office/drawing/2014/main" id="{59ECCC0F-3887-6C4A-87B7-E9E2DCD46FF2}"/>
                </a:ext>
              </a:extLst>
            </p:cNvPr>
            <p:cNvSpPr txBox="1"/>
            <p:nvPr/>
          </p:nvSpPr>
          <p:spPr>
            <a:xfrm>
              <a:off x="1803300" y="2229953"/>
              <a:ext cx="1143000" cy="384000"/>
            </a:xfrm>
            <a:prstGeom prst="rect">
              <a:avLst/>
            </a:prstGeom>
            <a:noFill/>
            <a:ln>
              <a:noFill/>
            </a:ln>
          </p:spPr>
          <p:txBody>
            <a:bodyPr spcFirstLastPara="1" wrap="square" lIns="91425" tIns="45700" rIns="91425" bIns="45700" anchor="ctr" anchorCtr="0">
              <a:noAutofit/>
            </a:bodyPr>
            <a:lstStyle/>
            <a:p>
              <a:pPr lvl="0" algn="ctr">
                <a:buClr>
                  <a:srgbClr val="FFFFFF"/>
                </a:buClr>
                <a:buSzPts val="5500"/>
              </a:pPr>
              <a:r>
                <a:rPr lang="es-MX" sz="1800" dirty="0">
                  <a:solidFill>
                    <a:srgbClr val="FFFFFF"/>
                  </a:solidFill>
                  <a:latin typeface="Fira Sans Extra Condensed Medium"/>
                  <a:ea typeface="Fira Sans Extra Condensed Medium"/>
                  <a:cs typeface="Fira Sans Extra Condensed Medium"/>
                  <a:sym typeface="Fira Sans Extra Condensed Medium"/>
                </a:rPr>
                <a:t>348822</a:t>
              </a:r>
              <a:endParaRPr sz="1800" i="0" u="none" strike="noStrike" cap="none" dirty="0">
                <a:solidFill>
                  <a:srgbClr val="FFFFFF"/>
                </a:solidFill>
                <a:latin typeface="Fira Sans Extra Condensed Medium"/>
                <a:ea typeface="Fira Sans Extra Condensed Medium"/>
                <a:cs typeface="Fira Sans Extra Condensed Medium"/>
                <a:sym typeface="Fira Sans Extra Condensed Medium"/>
              </a:endParaRPr>
            </a:p>
          </p:txBody>
        </p:sp>
        <p:grpSp>
          <p:nvGrpSpPr>
            <p:cNvPr id="38" name="Google Shape;1041;p38">
              <a:extLst>
                <a:ext uri="{FF2B5EF4-FFF2-40B4-BE49-F238E27FC236}">
                  <a16:creationId xmlns:a16="http://schemas.microsoft.com/office/drawing/2014/main" id="{20469729-ED8F-7640-A81A-7319E6747149}"/>
                </a:ext>
              </a:extLst>
            </p:cNvPr>
            <p:cNvGrpSpPr/>
            <p:nvPr/>
          </p:nvGrpSpPr>
          <p:grpSpPr>
            <a:xfrm>
              <a:off x="6540600" y="2193351"/>
              <a:ext cx="457186" cy="457186"/>
              <a:chOff x="1049375" y="2680675"/>
              <a:chExt cx="297725" cy="297725"/>
            </a:xfrm>
          </p:grpSpPr>
          <p:sp>
            <p:nvSpPr>
              <p:cNvPr id="39" name="Google Shape;1042;p38">
                <a:extLst>
                  <a:ext uri="{FF2B5EF4-FFF2-40B4-BE49-F238E27FC236}">
                    <a16:creationId xmlns:a16="http://schemas.microsoft.com/office/drawing/2014/main" id="{ED4C3DC3-416D-EA4B-A30A-E4B7349B3201}"/>
                  </a:ext>
                </a:extLst>
              </p:cNvPr>
              <p:cNvSpPr/>
              <p:nvPr/>
            </p:nvSpPr>
            <p:spPr>
              <a:xfrm>
                <a:off x="1113175" y="2752350"/>
                <a:ext cx="161475" cy="155975"/>
              </a:xfrm>
              <a:custGeom>
                <a:avLst/>
                <a:gdLst/>
                <a:ahLst/>
                <a:cxnLst/>
                <a:rect l="l" t="t" r="r" b="b"/>
                <a:pathLst>
                  <a:path w="6459" h="6239" extrusionOk="0">
                    <a:moveTo>
                      <a:pt x="3403" y="2079"/>
                    </a:moveTo>
                    <a:cubicBezTo>
                      <a:pt x="3781" y="2079"/>
                      <a:pt x="4096" y="2394"/>
                      <a:pt x="4096" y="2773"/>
                    </a:cubicBezTo>
                    <a:cubicBezTo>
                      <a:pt x="4096" y="3182"/>
                      <a:pt x="3781" y="3497"/>
                      <a:pt x="3403" y="3497"/>
                    </a:cubicBezTo>
                    <a:cubicBezTo>
                      <a:pt x="2993" y="3434"/>
                      <a:pt x="2678" y="3119"/>
                      <a:pt x="2678" y="2773"/>
                    </a:cubicBezTo>
                    <a:cubicBezTo>
                      <a:pt x="2678" y="2394"/>
                      <a:pt x="2993" y="2079"/>
                      <a:pt x="3403" y="2079"/>
                    </a:cubicBezTo>
                    <a:close/>
                    <a:moveTo>
                      <a:pt x="3371" y="693"/>
                    </a:moveTo>
                    <a:cubicBezTo>
                      <a:pt x="4694" y="693"/>
                      <a:pt x="5765" y="1796"/>
                      <a:pt x="5765" y="3119"/>
                    </a:cubicBezTo>
                    <a:cubicBezTo>
                      <a:pt x="5765" y="3686"/>
                      <a:pt x="5545" y="4222"/>
                      <a:pt x="5198" y="4663"/>
                    </a:cubicBezTo>
                    <a:cubicBezTo>
                      <a:pt x="5072" y="4442"/>
                      <a:pt x="4915" y="4190"/>
                      <a:pt x="4694" y="4001"/>
                    </a:cubicBezTo>
                    <a:cubicBezTo>
                      <a:pt x="4568" y="3907"/>
                      <a:pt x="4442" y="3812"/>
                      <a:pt x="4348" y="3749"/>
                    </a:cubicBezTo>
                    <a:cubicBezTo>
                      <a:pt x="4568" y="3529"/>
                      <a:pt x="4726" y="3182"/>
                      <a:pt x="4726" y="2804"/>
                    </a:cubicBezTo>
                    <a:cubicBezTo>
                      <a:pt x="4726" y="2079"/>
                      <a:pt x="4096" y="1449"/>
                      <a:pt x="3340" y="1449"/>
                    </a:cubicBezTo>
                    <a:cubicBezTo>
                      <a:pt x="2615" y="1449"/>
                      <a:pt x="1985" y="2079"/>
                      <a:pt x="1985" y="2804"/>
                    </a:cubicBezTo>
                    <a:cubicBezTo>
                      <a:pt x="1985" y="3182"/>
                      <a:pt x="2142" y="3529"/>
                      <a:pt x="2363" y="3749"/>
                    </a:cubicBezTo>
                    <a:lnTo>
                      <a:pt x="2016" y="4001"/>
                    </a:lnTo>
                    <a:cubicBezTo>
                      <a:pt x="1827" y="4190"/>
                      <a:pt x="1607" y="4442"/>
                      <a:pt x="1512" y="4663"/>
                    </a:cubicBezTo>
                    <a:cubicBezTo>
                      <a:pt x="1040" y="4064"/>
                      <a:pt x="882" y="3434"/>
                      <a:pt x="945" y="2773"/>
                    </a:cubicBezTo>
                    <a:cubicBezTo>
                      <a:pt x="1103" y="1670"/>
                      <a:pt x="2111" y="693"/>
                      <a:pt x="3371" y="693"/>
                    </a:cubicBezTo>
                    <a:close/>
                    <a:moveTo>
                      <a:pt x="3371" y="4159"/>
                    </a:moveTo>
                    <a:cubicBezTo>
                      <a:pt x="4001" y="4159"/>
                      <a:pt x="4505" y="4600"/>
                      <a:pt x="4694" y="5135"/>
                    </a:cubicBezTo>
                    <a:cubicBezTo>
                      <a:pt x="4316" y="5387"/>
                      <a:pt x="3875" y="5545"/>
                      <a:pt x="3371" y="5545"/>
                    </a:cubicBezTo>
                    <a:cubicBezTo>
                      <a:pt x="2898" y="5545"/>
                      <a:pt x="2426" y="5387"/>
                      <a:pt x="2016" y="5135"/>
                    </a:cubicBezTo>
                    <a:cubicBezTo>
                      <a:pt x="2174" y="4537"/>
                      <a:pt x="2741" y="4159"/>
                      <a:pt x="3371" y="4159"/>
                    </a:cubicBezTo>
                    <a:close/>
                    <a:moveTo>
                      <a:pt x="3308" y="0"/>
                    </a:moveTo>
                    <a:cubicBezTo>
                      <a:pt x="1701" y="0"/>
                      <a:pt x="441" y="1229"/>
                      <a:pt x="252" y="2710"/>
                    </a:cubicBezTo>
                    <a:cubicBezTo>
                      <a:pt x="0" y="4600"/>
                      <a:pt x="1512" y="6238"/>
                      <a:pt x="3371" y="6238"/>
                    </a:cubicBezTo>
                    <a:cubicBezTo>
                      <a:pt x="5104" y="6238"/>
                      <a:pt x="6459" y="4820"/>
                      <a:pt x="6459" y="3119"/>
                    </a:cubicBezTo>
                    <a:cubicBezTo>
                      <a:pt x="6459" y="1386"/>
                      <a:pt x="5041" y="0"/>
                      <a:pt x="33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043;p38">
                <a:extLst>
                  <a:ext uri="{FF2B5EF4-FFF2-40B4-BE49-F238E27FC236}">
                    <a16:creationId xmlns:a16="http://schemas.microsoft.com/office/drawing/2014/main" id="{58B59AAE-CB11-7540-829B-0D31F8D5444D}"/>
                  </a:ext>
                </a:extLst>
              </p:cNvPr>
              <p:cNvSpPr/>
              <p:nvPr/>
            </p:nvSpPr>
            <p:spPr>
              <a:xfrm>
                <a:off x="1049375" y="2680675"/>
                <a:ext cx="297725" cy="297725"/>
              </a:xfrm>
              <a:custGeom>
                <a:avLst/>
                <a:gdLst/>
                <a:ahLst/>
                <a:cxnLst/>
                <a:rect l="l" t="t" r="r" b="b"/>
                <a:pathLst>
                  <a:path w="11909" h="11909" extrusionOk="0">
                    <a:moveTo>
                      <a:pt x="6270" y="1512"/>
                    </a:moveTo>
                    <a:cubicBezTo>
                      <a:pt x="8475" y="1670"/>
                      <a:pt x="10239" y="3434"/>
                      <a:pt x="10397" y="5640"/>
                    </a:cubicBezTo>
                    <a:lnTo>
                      <a:pt x="10082" y="5640"/>
                    </a:lnTo>
                    <a:cubicBezTo>
                      <a:pt x="9893" y="5640"/>
                      <a:pt x="9735" y="5797"/>
                      <a:pt x="9735" y="5986"/>
                    </a:cubicBezTo>
                    <a:cubicBezTo>
                      <a:pt x="9735" y="6207"/>
                      <a:pt x="9893" y="6364"/>
                      <a:pt x="10082" y="6364"/>
                    </a:cubicBezTo>
                    <a:lnTo>
                      <a:pt x="10397" y="6364"/>
                    </a:lnTo>
                    <a:cubicBezTo>
                      <a:pt x="10239" y="8569"/>
                      <a:pt x="8475" y="10334"/>
                      <a:pt x="6270" y="10491"/>
                    </a:cubicBezTo>
                    <a:lnTo>
                      <a:pt x="6270" y="10176"/>
                    </a:lnTo>
                    <a:cubicBezTo>
                      <a:pt x="6270" y="9987"/>
                      <a:pt x="6112" y="9830"/>
                      <a:pt x="5923" y="9830"/>
                    </a:cubicBezTo>
                    <a:cubicBezTo>
                      <a:pt x="5703" y="9830"/>
                      <a:pt x="5545" y="9987"/>
                      <a:pt x="5545" y="10176"/>
                    </a:cubicBezTo>
                    <a:lnTo>
                      <a:pt x="5545" y="10491"/>
                    </a:lnTo>
                    <a:cubicBezTo>
                      <a:pt x="3340" y="10334"/>
                      <a:pt x="1575" y="8569"/>
                      <a:pt x="1418" y="6364"/>
                    </a:cubicBezTo>
                    <a:lnTo>
                      <a:pt x="1733" y="6364"/>
                    </a:lnTo>
                    <a:cubicBezTo>
                      <a:pt x="1922" y="6364"/>
                      <a:pt x="2079" y="6207"/>
                      <a:pt x="2079" y="5986"/>
                    </a:cubicBezTo>
                    <a:cubicBezTo>
                      <a:pt x="2142" y="5797"/>
                      <a:pt x="1985" y="5640"/>
                      <a:pt x="1764" y="5640"/>
                    </a:cubicBezTo>
                    <a:lnTo>
                      <a:pt x="1418" y="5640"/>
                    </a:lnTo>
                    <a:cubicBezTo>
                      <a:pt x="1575" y="3434"/>
                      <a:pt x="3340" y="1670"/>
                      <a:pt x="5545" y="1512"/>
                    </a:cubicBezTo>
                    <a:lnTo>
                      <a:pt x="5545" y="1827"/>
                    </a:lnTo>
                    <a:cubicBezTo>
                      <a:pt x="5545" y="2016"/>
                      <a:pt x="5703" y="2174"/>
                      <a:pt x="5923" y="2174"/>
                    </a:cubicBezTo>
                    <a:cubicBezTo>
                      <a:pt x="6112" y="2174"/>
                      <a:pt x="6270" y="2016"/>
                      <a:pt x="6270" y="1827"/>
                    </a:cubicBezTo>
                    <a:lnTo>
                      <a:pt x="6270" y="1512"/>
                    </a:lnTo>
                    <a:close/>
                    <a:moveTo>
                      <a:pt x="5955" y="0"/>
                    </a:moveTo>
                    <a:cubicBezTo>
                      <a:pt x="5766" y="0"/>
                      <a:pt x="5608" y="158"/>
                      <a:pt x="5608" y="347"/>
                    </a:cubicBezTo>
                    <a:lnTo>
                      <a:pt x="5608" y="756"/>
                    </a:lnTo>
                    <a:cubicBezTo>
                      <a:pt x="2993" y="914"/>
                      <a:pt x="914" y="2993"/>
                      <a:pt x="756" y="5608"/>
                    </a:cubicBezTo>
                    <a:lnTo>
                      <a:pt x="347" y="5608"/>
                    </a:lnTo>
                    <a:cubicBezTo>
                      <a:pt x="158" y="5608"/>
                      <a:pt x="0" y="5766"/>
                      <a:pt x="0" y="5955"/>
                    </a:cubicBezTo>
                    <a:cubicBezTo>
                      <a:pt x="0" y="6144"/>
                      <a:pt x="158" y="6301"/>
                      <a:pt x="347" y="6301"/>
                    </a:cubicBezTo>
                    <a:lnTo>
                      <a:pt x="756" y="6301"/>
                    </a:lnTo>
                    <a:cubicBezTo>
                      <a:pt x="914" y="8916"/>
                      <a:pt x="2993" y="10995"/>
                      <a:pt x="5608" y="11153"/>
                    </a:cubicBezTo>
                    <a:lnTo>
                      <a:pt x="5608" y="11562"/>
                    </a:lnTo>
                    <a:cubicBezTo>
                      <a:pt x="5608" y="11751"/>
                      <a:pt x="5766" y="11909"/>
                      <a:pt x="5955" y="11909"/>
                    </a:cubicBezTo>
                    <a:cubicBezTo>
                      <a:pt x="6144" y="11909"/>
                      <a:pt x="6301" y="11751"/>
                      <a:pt x="6301" y="11562"/>
                    </a:cubicBezTo>
                    <a:lnTo>
                      <a:pt x="6301" y="11153"/>
                    </a:lnTo>
                    <a:cubicBezTo>
                      <a:pt x="8916" y="10995"/>
                      <a:pt x="10995" y="8916"/>
                      <a:pt x="11153" y="6301"/>
                    </a:cubicBezTo>
                    <a:lnTo>
                      <a:pt x="11531" y="6301"/>
                    </a:lnTo>
                    <a:cubicBezTo>
                      <a:pt x="11751" y="6301"/>
                      <a:pt x="11909" y="6144"/>
                      <a:pt x="11909" y="5955"/>
                    </a:cubicBezTo>
                    <a:cubicBezTo>
                      <a:pt x="11909" y="5766"/>
                      <a:pt x="11751" y="5608"/>
                      <a:pt x="11531" y="5608"/>
                    </a:cubicBezTo>
                    <a:lnTo>
                      <a:pt x="11153" y="5608"/>
                    </a:lnTo>
                    <a:cubicBezTo>
                      <a:pt x="10995" y="2993"/>
                      <a:pt x="8916" y="914"/>
                      <a:pt x="6301" y="756"/>
                    </a:cubicBezTo>
                    <a:lnTo>
                      <a:pt x="6301" y="347"/>
                    </a:lnTo>
                    <a:cubicBezTo>
                      <a:pt x="6301" y="158"/>
                      <a:pt x="6144" y="0"/>
                      <a:pt x="59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 name="Google Shape;1044;p38">
            <a:extLst>
              <a:ext uri="{FF2B5EF4-FFF2-40B4-BE49-F238E27FC236}">
                <a16:creationId xmlns:a16="http://schemas.microsoft.com/office/drawing/2014/main" id="{1E2171B2-65DE-5E40-85C0-80C9096A8B0C}"/>
              </a:ext>
            </a:extLst>
          </p:cNvPr>
          <p:cNvGrpSpPr/>
          <p:nvPr/>
        </p:nvGrpSpPr>
        <p:grpSpPr>
          <a:xfrm>
            <a:off x="1400848" y="3089699"/>
            <a:ext cx="6342304" cy="866220"/>
            <a:chOff x="1400848" y="2926118"/>
            <a:chExt cx="6342304" cy="866220"/>
          </a:xfrm>
        </p:grpSpPr>
        <p:sp>
          <p:nvSpPr>
            <p:cNvPr id="19" name="Google Shape;1045;p38">
              <a:extLst>
                <a:ext uri="{FF2B5EF4-FFF2-40B4-BE49-F238E27FC236}">
                  <a16:creationId xmlns:a16="http://schemas.microsoft.com/office/drawing/2014/main" id="{8EA32FE3-E1FD-2343-A9AB-A536BD75BFE6}"/>
                </a:ext>
              </a:extLst>
            </p:cNvPr>
            <p:cNvSpPr/>
            <p:nvPr/>
          </p:nvSpPr>
          <p:spPr>
            <a:xfrm flipH="1">
              <a:off x="6197697" y="2928952"/>
              <a:ext cx="1143000" cy="86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046;p38">
              <a:extLst>
                <a:ext uri="{FF2B5EF4-FFF2-40B4-BE49-F238E27FC236}">
                  <a16:creationId xmlns:a16="http://schemas.microsoft.com/office/drawing/2014/main" id="{99C3494C-89D5-8D44-859B-C0FE86B4EA25}"/>
                </a:ext>
              </a:extLst>
            </p:cNvPr>
            <p:cNvSpPr/>
            <p:nvPr/>
          </p:nvSpPr>
          <p:spPr>
            <a:xfrm>
              <a:off x="3022496" y="2928802"/>
              <a:ext cx="3099000" cy="8625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047;p38">
              <a:extLst>
                <a:ext uri="{FF2B5EF4-FFF2-40B4-BE49-F238E27FC236}">
                  <a16:creationId xmlns:a16="http://schemas.microsoft.com/office/drawing/2014/main" id="{DD910FAF-DD28-B047-8EC9-86257F2042FF}"/>
                </a:ext>
              </a:extLst>
            </p:cNvPr>
            <p:cNvSpPr/>
            <p:nvPr/>
          </p:nvSpPr>
          <p:spPr>
            <a:xfrm>
              <a:off x="1400848" y="2930068"/>
              <a:ext cx="326250" cy="862270"/>
            </a:xfrm>
            <a:custGeom>
              <a:avLst/>
              <a:gdLst/>
              <a:ahLst/>
              <a:cxnLst/>
              <a:rect l="l" t="t" r="r" b="b"/>
              <a:pathLst>
                <a:path w="337" h="709" extrusionOk="0">
                  <a:moveTo>
                    <a:pt x="0" y="526"/>
                  </a:moveTo>
                  <a:lnTo>
                    <a:pt x="0" y="1"/>
                  </a:lnTo>
                  <a:lnTo>
                    <a:pt x="337" y="0"/>
                  </a:lnTo>
                  <a:lnTo>
                    <a:pt x="337" y="709"/>
                  </a:lnTo>
                  <a:lnTo>
                    <a:pt x="0" y="526"/>
                  </a:lnTo>
                  <a:close/>
                </a:path>
              </a:pathLst>
            </a:custGeom>
            <a:solidFill>
              <a:srgbClr val="0A958E"/>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282F39"/>
                </a:buClr>
                <a:buSzPts val="1800"/>
                <a:buFont typeface="Calibri"/>
                <a:buNone/>
              </a:pPr>
              <a:endParaRPr sz="1800" b="0" i="0" u="none" strike="noStrike" cap="none">
                <a:solidFill>
                  <a:srgbClr val="282F39"/>
                </a:solidFill>
                <a:latin typeface="Calibri"/>
                <a:ea typeface="Calibri"/>
                <a:cs typeface="Calibri"/>
                <a:sym typeface="Calibri"/>
              </a:endParaRPr>
            </a:p>
          </p:txBody>
        </p:sp>
        <p:sp>
          <p:nvSpPr>
            <p:cNvPr id="22" name="Google Shape;1048;p38">
              <a:extLst>
                <a:ext uri="{FF2B5EF4-FFF2-40B4-BE49-F238E27FC236}">
                  <a16:creationId xmlns:a16="http://schemas.microsoft.com/office/drawing/2014/main" id="{F8E02EB4-417A-5C42-8A49-9F3FBAB8E6FA}"/>
                </a:ext>
              </a:extLst>
            </p:cNvPr>
            <p:cNvSpPr/>
            <p:nvPr/>
          </p:nvSpPr>
          <p:spPr>
            <a:xfrm>
              <a:off x="1803302" y="2928952"/>
              <a:ext cx="1143000" cy="86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049;p38">
              <a:extLst>
                <a:ext uri="{FF2B5EF4-FFF2-40B4-BE49-F238E27FC236}">
                  <a16:creationId xmlns:a16="http://schemas.microsoft.com/office/drawing/2014/main" id="{A7DE31C9-32DC-794A-B982-3CC4C912AE62}"/>
                </a:ext>
              </a:extLst>
            </p:cNvPr>
            <p:cNvSpPr txBox="1"/>
            <p:nvPr/>
          </p:nvSpPr>
          <p:spPr>
            <a:xfrm>
              <a:off x="3175196" y="3087052"/>
              <a:ext cx="2793600" cy="546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1100"/>
                <a:buFont typeface="Arial"/>
                <a:buNone/>
              </a:pPr>
              <a:r>
                <a:rPr lang="en" sz="1300" dirty="0">
                  <a:solidFill>
                    <a:schemeClr val="lt1"/>
                  </a:solidFill>
                  <a:latin typeface="Roboto"/>
                  <a:ea typeface="Roboto"/>
                  <a:cs typeface="Roboto"/>
                  <a:sym typeface="Roboto"/>
                </a:rPr>
                <a:t>integer</a:t>
              </a:r>
              <a:endParaRPr sz="1300" dirty="0">
                <a:solidFill>
                  <a:schemeClr val="lt1"/>
                </a:solidFill>
                <a:latin typeface="Roboto"/>
                <a:ea typeface="Roboto"/>
                <a:cs typeface="Roboto"/>
                <a:sym typeface="Roboto"/>
              </a:endParaRPr>
            </a:p>
          </p:txBody>
        </p:sp>
        <p:sp>
          <p:nvSpPr>
            <p:cNvPr id="24" name="Google Shape;1050;p38">
              <a:extLst>
                <a:ext uri="{FF2B5EF4-FFF2-40B4-BE49-F238E27FC236}">
                  <a16:creationId xmlns:a16="http://schemas.microsoft.com/office/drawing/2014/main" id="{50032785-4990-8344-B630-8E875F77FD7C}"/>
                </a:ext>
              </a:extLst>
            </p:cNvPr>
            <p:cNvSpPr/>
            <p:nvPr/>
          </p:nvSpPr>
          <p:spPr>
            <a:xfrm flipH="1">
              <a:off x="7416902" y="2926118"/>
              <a:ext cx="326250" cy="862270"/>
            </a:xfrm>
            <a:custGeom>
              <a:avLst/>
              <a:gdLst/>
              <a:ahLst/>
              <a:cxnLst/>
              <a:rect l="l" t="t" r="r" b="b"/>
              <a:pathLst>
                <a:path w="337" h="709" extrusionOk="0">
                  <a:moveTo>
                    <a:pt x="0" y="526"/>
                  </a:moveTo>
                  <a:lnTo>
                    <a:pt x="0" y="1"/>
                  </a:lnTo>
                  <a:lnTo>
                    <a:pt x="337" y="0"/>
                  </a:lnTo>
                  <a:lnTo>
                    <a:pt x="337" y="709"/>
                  </a:lnTo>
                  <a:lnTo>
                    <a:pt x="0" y="526"/>
                  </a:lnTo>
                  <a:close/>
                </a:path>
              </a:pathLst>
            </a:custGeom>
            <a:solidFill>
              <a:srgbClr val="0A958E"/>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282F39"/>
                </a:buClr>
                <a:buSzPts val="1800"/>
                <a:buFont typeface="Calibri"/>
                <a:buNone/>
              </a:pPr>
              <a:endParaRPr sz="1800" b="0" i="0" u="none" strike="noStrike" cap="none">
                <a:solidFill>
                  <a:srgbClr val="282F39"/>
                </a:solidFill>
                <a:latin typeface="Calibri"/>
                <a:ea typeface="Calibri"/>
                <a:cs typeface="Calibri"/>
                <a:sym typeface="Calibri"/>
              </a:endParaRPr>
            </a:p>
          </p:txBody>
        </p:sp>
        <p:sp>
          <p:nvSpPr>
            <p:cNvPr id="25" name="Google Shape;1051;p38">
              <a:extLst>
                <a:ext uri="{FF2B5EF4-FFF2-40B4-BE49-F238E27FC236}">
                  <a16:creationId xmlns:a16="http://schemas.microsoft.com/office/drawing/2014/main" id="{DA1D9CF4-B50F-9947-8AAE-36376B02AE56}"/>
                </a:ext>
              </a:extLst>
            </p:cNvPr>
            <p:cNvSpPr txBox="1"/>
            <p:nvPr/>
          </p:nvSpPr>
          <p:spPr>
            <a:xfrm>
              <a:off x="1803300" y="3168052"/>
              <a:ext cx="1143000" cy="3840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5500"/>
                <a:buFont typeface="Open Sans"/>
                <a:buNone/>
              </a:pPr>
              <a:r>
                <a:rPr lang="en" sz="1800" i="0" u="none" strike="noStrike" cap="none" dirty="0">
                  <a:solidFill>
                    <a:srgbClr val="FFFFFF"/>
                  </a:solidFill>
                  <a:latin typeface="Fira Sans Extra Condensed Medium"/>
                  <a:ea typeface="Fira Sans Extra Condensed Medium"/>
                  <a:cs typeface="Fira Sans Extra Condensed Medium"/>
                  <a:sym typeface="Fira Sans Extra Condensed Medium"/>
                </a:rPr>
                <a:t>rating</a:t>
              </a:r>
              <a:endParaRPr sz="1800" i="0" u="none" strike="noStrike" cap="none" dirty="0">
                <a:solidFill>
                  <a:srgbClr val="FFFFFF"/>
                </a:solidFill>
                <a:latin typeface="Fira Sans Extra Condensed Medium"/>
                <a:ea typeface="Fira Sans Extra Condensed Medium"/>
                <a:cs typeface="Fira Sans Extra Condensed Medium"/>
                <a:sym typeface="Fira Sans Extra Condensed Medium"/>
              </a:endParaRPr>
            </a:p>
          </p:txBody>
        </p:sp>
        <p:grpSp>
          <p:nvGrpSpPr>
            <p:cNvPr id="26" name="Google Shape;1052;p38">
              <a:extLst>
                <a:ext uri="{FF2B5EF4-FFF2-40B4-BE49-F238E27FC236}">
                  <a16:creationId xmlns:a16="http://schemas.microsoft.com/office/drawing/2014/main" id="{E18A0C37-63E9-1142-A7F2-CCED80A1A9FA}"/>
                </a:ext>
              </a:extLst>
            </p:cNvPr>
            <p:cNvGrpSpPr/>
            <p:nvPr/>
          </p:nvGrpSpPr>
          <p:grpSpPr>
            <a:xfrm>
              <a:off x="6540600" y="3131448"/>
              <a:ext cx="457195" cy="457207"/>
              <a:chOff x="1413250" y="2680675"/>
              <a:chExt cx="297750" cy="297525"/>
            </a:xfrm>
          </p:grpSpPr>
          <p:sp>
            <p:nvSpPr>
              <p:cNvPr id="27" name="Google Shape;1053;p38">
                <a:extLst>
                  <a:ext uri="{FF2B5EF4-FFF2-40B4-BE49-F238E27FC236}">
                    <a16:creationId xmlns:a16="http://schemas.microsoft.com/office/drawing/2014/main" id="{0DAEC104-0D5C-7848-AAAA-50EFB84B0F6A}"/>
                  </a:ext>
                </a:extLst>
              </p:cNvPr>
              <p:cNvSpPr/>
              <p:nvPr/>
            </p:nvSpPr>
            <p:spPr>
              <a:xfrm>
                <a:off x="1413250" y="2680675"/>
                <a:ext cx="297750" cy="297525"/>
              </a:xfrm>
              <a:custGeom>
                <a:avLst/>
                <a:gdLst/>
                <a:ahLst/>
                <a:cxnLst/>
                <a:rect l="l" t="t" r="r" b="b"/>
                <a:pathLst>
                  <a:path w="11910" h="11901" extrusionOk="0">
                    <a:moveTo>
                      <a:pt x="10460" y="1418"/>
                    </a:moveTo>
                    <a:lnTo>
                      <a:pt x="10460" y="7719"/>
                    </a:lnTo>
                    <a:lnTo>
                      <a:pt x="1387" y="7719"/>
                    </a:lnTo>
                    <a:lnTo>
                      <a:pt x="1387" y="1418"/>
                    </a:lnTo>
                    <a:close/>
                    <a:moveTo>
                      <a:pt x="5577" y="8380"/>
                    </a:moveTo>
                    <a:lnTo>
                      <a:pt x="5577" y="9105"/>
                    </a:lnTo>
                    <a:lnTo>
                      <a:pt x="5167" y="9105"/>
                    </a:lnTo>
                    <a:lnTo>
                      <a:pt x="5451" y="8380"/>
                    </a:lnTo>
                    <a:close/>
                    <a:moveTo>
                      <a:pt x="6396" y="8380"/>
                    </a:moveTo>
                    <a:lnTo>
                      <a:pt x="6679" y="9105"/>
                    </a:lnTo>
                    <a:lnTo>
                      <a:pt x="6270" y="9105"/>
                    </a:lnTo>
                    <a:lnTo>
                      <a:pt x="6270" y="8380"/>
                    </a:lnTo>
                    <a:close/>
                    <a:moveTo>
                      <a:pt x="5955" y="0"/>
                    </a:moveTo>
                    <a:cubicBezTo>
                      <a:pt x="5766" y="0"/>
                      <a:pt x="5608" y="158"/>
                      <a:pt x="5608" y="347"/>
                    </a:cubicBezTo>
                    <a:lnTo>
                      <a:pt x="5608" y="725"/>
                    </a:lnTo>
                    <a:lnTo>
                      <a:pt x="378" y="725"/>
                    </a:lnTo>
                    <a:cubicBezTo>
                      <a:pt x="158" y="725"/>
                      <a:pt x="0" y="882"/>
                      <a:pt x="0" y="1071"/>
                    </a:cubicBezTo>
                    <a:cubicBezTo>
                      <a:pt x="0" y="1260"/>
                      <a:pt x="158" y="1418"/>
                      <a:pt x="378" y="1418"/>
                    </a:cubicBezTo>
                    <a:lnTo>
                      <a:pt x="725" y="1418"/>
                    </a:lnTo>
                    <a:lnTo>
                      <a:pt x="725" y="7719"/>
                    </a:lnTo>
                    <a:lnTo>
                      <a:pt x="378" y="7719"/>
                    </a:lnTo>
                    <a:cubicBezTo>
                      <a:pt x="189" y="7719"/>
                      <a:pt x="32" y="7876"/>
                      <a:pt x="32" y="8097"/>
                    </a:cubicBezTo>
                    <a:cubicBezTo>
                      <a:pt x="32" y="8286"/>
                      <a:pt x="189" y="8443"/>
                      <a:pt x="378" y="8443"/>
                    </a:cubicBezTo>
                    <a:lnTo>
                      <a:pt x="4758" y="8443"/>
                    </a:lnTo>
                    <a:lnTo>
                      <a:pt x="3560" y="11436"/>
                    </a:lnTo>
                    <a:cubicBezTo>
                      <a:pt x="3497" y="11625"/>
                      <a:pt x="3560" y="11814"/>
                      <a:pt x="3749" y="11877"/>
                    </a:cubicBezTo>
                    <a:cubicBezTo>
                      <a:pt x="3803" y="11893"/>
                      <a:pt x="3855" y="11901"/>
                      <a:pt x="3903" y="11901"/>
                    </a:cubicBezTo>
                    <a:cubicBezTo>
                      <a:pt x="4052" y="11901"/>
                      <a:pt x="4167" y="11824"/>
                      <a:pt x="4191" y="11657"/>
                    </a:cubicBezTo>
                    <a:lnTo>
                      <a:pt x="4947" y="9830"/>
                    </a:lnTo>
                    <a:lnTo>
                      <a:pt x="5608" y="9830"/>
                    </a:lnTo>
                    <a:lnTo>
                      <a:pt x="5608" y="10838"/>
                    </a:lnTo>
                    <a:cubicBezTo>
                      <a:pt x="5608" y="11027"/>
                      <a:pt x="5766" y="11184"/>
                      <a:pt x="5955" y="11184"/>
                    </a:cubicBezTo>
                    <a:cubicBezTo>
                      <a:pt x="6175" y="11184"/>
                      <a:pt x="6333" y="11027"/>
                      <a:pt x="6333" y="10838"/>
                    </a:cubicBezTo>
                    <a:lnTo>
                      <a:pt x="6333" y="9830"/>
                    </a:lnTo>
                    <a:lnTo>
                      <a:pt x="6995" y="9830"/>
                    </a:lnTo>
                    <a:lnTo>
                      <a:pt x="7751" y="11657"/>
                    </a:lnTo>
                    <a:cubicBezTo>
                      <a:pt x="7798" y="11824"/>
                      <a:pt x="7918" y="11901"/>
                      <a:pt x="8042" y="11901"/>
                    </a:cubicBezTo>
                    <a:cubicBezTo>
                      <a:pt x="8082" y="11901"/>
                      <a:pt x="8122" y="11893"/>
                      <a:pt x="8160" y="11877"/>
                    </a:cubicBezTo>
                    <a:cubicBezTo>
                      <a:pt x="8381" y="11783"/>
                      <a:pt x="8444" y="11594"/>
                      <a:pt x="8381" y="11436"/>
                    </a:cubicBezTo>
                    <a:lnTo>
                      <a:pt x="7184" y="8443"/>
                    </a:lnTo>
                    <a:lnTo>
                      <a:pt x="11563" y="8443"/>
                    </a:lnTo>
                    <a:cubicBezTo>
                      <a:pt x="11752" y="8443"/>
                      <a:pt x="11909" y="8286"/>
                      <a:pt x="11909" y="8097"/>
                    </a:cubicBezTo>
                    <a:cubicBezTo>
                      <a:pt x="11909" y="7876"/>
                      <a:pt x="11752" y="7719"/>
                      <a:pt x="11563" y="7719"/>
                    </a:cubicBezTo>
                    <a:lnTo>
                      <a:pt x="11185" y="7719"/>
                    </a:lnTo>
                    <a:lnTo>
                      <a:pt x="11185" y="1418"/>
                    </a:lnTo>
                    <a:lnTo>
                      <a:pt x="11563" y="1418"/>
                    </a:lnTo>
                    <a:cubicBezTo>
                      <a:pt x="11752" y="1418"/>
                      <a:pt x="11909" y="1260"/>
                      <a:pt x="11909" y="1071"/>
                    </a:cubicBezTo>
                    <a:cubicBezTo>
                      <a:pt x="11909" y="882"/>
                      <a:pt x="11752" y="725"/>
                      <a:pt x="11563" y="725"/>
                    </a:cubicBezTo>
                    <a:lnTo>
                      <a:pt x="6301" y="725"/>
                    </a:lnTo>
                    <a:lnTo>
                      <a:pt x="6301" y="347"/>
                    </a:lnTo>
                    <a:cubicBezTo>
                      <a:pt x="6301" y="158"/>
                      <a:pt x="6144" y="0"/>
                      <a:pt x="59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054;p38">
                <a:extLst>
                  <a:ext uri="{FF2B5EF4-FFF2-40B4-BE49-F238E27FC236}">
                    <a16:creationId xmlns:a16="http://schemas.microsoft.com/office/drawing/2014/main" id="{316FDD36-9E53-A148-9B05-EA2F70769F57}"/>
                  </a:ext>
                </a:extLst>
              </p:cNvPr>
              <p:cNvSpPr/>
              <p:nvPr/>
            </p:nvSpPr>
            <p:spPr>
              <a:xfrm>
                <a:off x="1465225" y="2805100"/>
                <a:ext cx="52800" cy="52025"/>
              </a:xfrm>
              <a:custGeom>
                <a:avLst/>
                <a:gdLst/>
                <a:ahLst/>
                <a:cxnLst/>
                <a:rect l="l" t="t" r="r" b="b"/>
                <a:pathLst>
                  <a:path w="2112" h="2081" extrusionOk="0">
                    <a:moveTo>
                      <a:pt x="1387" y="663"/>
                    </a:moveTo>
                    <a:lnTo>
                      <a:pt x="1387" y="1387"/>
                    </a:lnTo>
                    <a:lnTo>
                      <a:pt x="694" y="1387"/>
                    </a:lnTo>
                    <a:lnTo>
                      <a:pt x="694" y="663"/>
                    </a:lnTo>
                    <a:close/>
                    <a:moveTo>
                      <a:pt x="347" y="1"/>
                    </a:moveTo>
                    <a:cubicBezTo>
                      <a:pt x="158" y="1"/>
                      <a:pt x="1" y="158"/>
                      <a:pt x="1" y="347"/>
                    </a:cubicBezTo>
                    <a:lnTo>
                      <a:pt x="1" y="1734"/>
                    </a:lnTo>
                    <a:cubicBezTo>
                      <a:pt x="1" y="1923"/>
                      <a:pt x="158" y="2080"/>
                      <a:pt x="347" y="2080"/>
                    </a:cubicBezTo>
                    <a:lnTo>
                      <a:pt x="1765" y="2080"/>
                    </a:lnTo>
                    <a:cubicBezTo>
                      <a:pt x="1954" y="2080"/>
                      <a:pt x="2112" y="1923"/>
                      <a:pt x="2112" y="1734"/>
                    </a:cubicBezTo>
                    <a:lnTo>
                      <a:pt x="2112" y="347"/>
                    </a:lnTo>
                    <a:cubicBezTo>
                      <a:pt x="2112" y="158"/>
                      <a:pt x="1954" y="1"/>
                      <a:pt x="17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055;p38">
                <a:extLst>
                  <a:ext uri="{FF2B5EF4-FFF2-40B4-BE49-F238E27FC236}">
                    <a16:creationId xmlns:a16="http://schemas.microsoft.com/office/drawing/2014/main" id="{69A2809C-5BEA-904C-88BF-5ED8CBCB9F99}"/>
                  </a:ext>
                </a:extLst>
              </p:cNvPr>
              <p:cNvSpPr/>
              <p:nvPr/>
            </p:nvSpPr>
            <p:spPr>
              <a:xfrm>
                <a:off x="1535325" y="2769675"/>
                <a:ext cx="52800" cy="87450"/>
              </a:xfrm>
              <a:custGeom>
                <a:avLst/>
                <a:gdLst/>
                <a:ahLst/>
                <a:cxnLst/>
                <a:rect l="l" t="t" r="r" b="b"/>
                <a:pathLst>
                  <a:path w="2112" h="3498" extrusionOk="0">
                    <a:moveTo>
                      <a:pt x="1387" y="662"/>
                    </a:moveTo>
                    <a:lnTo>
                      <a:pt x="1387" y="2741"/>
                    </a:lnTo>
                    <a:lnTo>
                      <a:pt x="694" y="2741"/>
                    </a:lnTo>
                    <a:lnTo>
                      <a:pt x="694" y="662"/>
                    </a:lnTo>
                    <a:close/>
                    <a:moveTo>
                      <a:pt x="379" y="0"/>
                    </a:moveTo>
                    <a:cubicBezTo>
                      <a:pt x="158" y="0"/>
                      <a:pt x="1" y="158"/>
                      <a:pt x="1" y="347"/>
                    </a:cubicBezTo>
                    <a:lnTo>
                      <a:pt x="1" y="3151"/>
                    </a:lnTo>
                    <a:cubicBezTo>
                      <a:pt x="1" y="3340"/>
                      <a:pt x="158" y="3497"/>
                      <a:pt x="379" y="3497"/>
                    </a:cubicBezTo>
                    <a:lnTo>
                      <a:pt x="1733" y="3497"/>
                    </a:lnTo>
                    <a:lnTo>
                      <a:pt x="1733" y="3466"/>
                    </a:lnTo>
                    <a:cubicBezTo>
                      <a:pt x="1954" y="3466"/>
                      <a:pt x="2112" y="3308"/>
                      <a:pt x="2112" y="3119"/>
                    </a:cubicBezTo>
                    <a:lnTo>
                      <a:pt x="2112" y="347"/>
                    </a:lnTo>
                    <a:cubicBezTo>
                      <a:pt x="2112" y="158"/>
                      <a:pt x="1954" y="0"/>
                      <a:pt x="17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056;p38">
                <a:extLst>
                  <a:ext uri="{FF2B5EF4-FFF2-40B4-BE49-F238E27FC236}">
                    <a16:creationId xmlns:a16="http://schemas.microsoft.com/office/drawing/2014/main" id="{8CF98C95-2A0B-4A45-A3DE-97295F168B46}"/>
                  </a:ext>
                </a:extLst>
              </p:cNvPr>
              <p:cNvSpPr/>
              <p:nvPr/>
            </p:nvSpPr>
            <p:spPr>
              <a:xfrm>
                <a:off x="1604650" y="2733425"/>
                <a:ext cx="52775" cy="122900"/>
              </a:xfrm>
              <a:custGeom>
                <a:avLst/>
                <a:gdLst/>
                <a:ahLst/>
                <a:cxnLst/>
                <a:rect l="l" t="t" r="r" b="b"/>
                <a:pathLst>
                  <a:path w="2111" h="4916" extrusionOk="0">
                    <a:moveTo>
                      <a:pt x="1418" y="726"/>
                    </a:moveTo>
                    <a:lnTo>
                      <a:pt x="1418" y="4254"/>
                    </a:lnTo>
                    <a:lnTo>
                      <a:pt x="725" y="4254"/>
                    </a:lnTo>
                    <a:lnTo>
                      <a:pt x="725" y="726"/>
                    </a:lnTo>
                    <a:close/>
                    <a:moveTo>
                      <a:pt x="347" y="1"/>
                    </a:moveTo>
                    <a:cubicBezTo>
                      <a:pt x="158" y="1"/>
                      <a:pt x="0" y="159"/>
                      <a:pt x="0" y="348"/>
                    </a:cubicBezTo>
                    <a:lnTo>
                      <a:pt x="0" y="4569"/>
                    </a:lnTo>
                    <a:cubicBezTo>
                      <a:pt x="0" y="4758"/>
                      <a:pt x="158" y="4916"/>
                      <a:pt x="347" y="4916"/>
                    </a:cubicBezTo>
                    <a:lnTo>
                      <a:pt x="1764" y="4916"/>
                    </a:lnTo>
                    <a:cubicBezTo>
                      <a:pt x="1953" y="4916"/>
                      <a:pt x="2111" y="4758"/>
                      <a:pt x="2111" y="4569"/>
                    </a:cubicBezTo>
                    <a:lnTo>
                      <a:pt x="2111" y="348"/>
                    </a:lnTo>
                    <a:cubicBezTo>
                      <a:pt x="2111" y="159"/>
                      <a:pt x="1953" y="1"/>
                      <a:pt x="17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 name="Google Shape;1057;p38">
            <a:extLst>
              <a:ext uri="{FF2B5EF4-FFF2-40B4-BE49-F238E27FC236}">
                <a16:creationId xmlns:a16="http://schemas.microsoft.com/office/drawing/2014/main" id="{06D0D209-7571-1546-86FC-B151E8E3DB14}"/>
              </a:ext>
            </a:extLst>
          </p:cNvPr>
          <p:cNvGrpSpPr/>
          <p:nvPr/>
        </p:nvGrpSpPr>
        <p:grpSpPr>
          <a:xfrm>
            <a:off x="1400848" y="3805609"/>
            <a:ext cx="6342304" cy="1091885"/>
            <a:chOff x="1400848" y="3642028"/>
            <a:chExt cx="6342304" cy="1091885"/>
          </a:xfrm>
        </p:grpSpPr>
        <p:sp>
          <p:nvSpPr>
            <p:cNvPr id="11" name="Google Shape;1058;p38">
              <a:extLst>
                <a:ext uri="{FF2B5EF4-FFF2-40B4-BE49-F238E27FC236}">
                  <a16:creationId xmlns:a16="http://schemas.microsoft.com/office/drawing/2014/main" id="{C4D0859E-A560-454B-A8BE-0A5D16DBAE5B}"/>
                </a:ext>
              </a:extLst>
            </p:cNvPr>
            <p:cNvSpPr/>
            <p:nvPr/>
          </p:nvSpPr>
          <p:spPr>
            <a:xfrm flipH="1">
              <a:off x="6197697" y="3865478"/>
              <a:ext cx="1143000" cy="8622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059;p38">
              <a:extLst>
                <a:ext uri="{FF2B5EF4-FFF2-40B4-BE49-F238E27FC236}">
                  <a16:creationId xmlns:a16="http://schemas.microsoft.com/office/drawing/2014/main" id="{DA509121-217D-FB4F-BC17-90DB1F672C76}"/>
                </a:ext>
              </a:extLst>
            </p:cNvPr>
            <p:cNvSpPr/>
            <p:nvPr/>
          </p:nvSpPr>
          <p:spPr>
            <a:xfrm>
              <a:off x="3022496" y="3871413"/>
              <a:ext cx="3099000" cy="862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060;p38">
              <a:extLst>
                <a:ext uri="{FF2B5EF4-FFF2-40B4-BE49-F238E27FC236}">
                  <a16:creationId xmlns:a16="http://schemas.microsoft.com/office/drawing/2014/main" id="{7A698C87-FFF5-BC41-B609-7B2E04B3928E}"/>
                </a:ext>
              </a:extLst>
            </p:cNvPr>
            <p:cNvSpPr/>
            <p:nvPr/>
          </p:nvSpPr>
          <p:spPr>
            <a:xfrm>
              <a:off x="1400848" y="3645978"/>
              <a:ext cx="326250" cy="1086047"/>
            </a:xfrm>
            <a:custGeom>
              <a:avLst/>
              <a:gdLst/>
              <a:ahLst/>
              <a:cxnLst/>
              <a:rect l="l" t="t" r="r" b="b"/>
              <a:pathLst>
                <a:path w="337" h="893" extrusionOk="0">
                  <a:moveTo>
                    <a:pt x="0" y="524"/>
                  </a:moveTo>
                  <a:lnTo>
                    <a:pt x="0" y="0"/>
                  </a:lnTo>
                  <a:lnTo>
                    <a:pt x="337" y="183"/>
                  </a:lnTo>
                  <a:lnTo>
                    <a:pt x="337" y="893"/>
                  </a:lnTo>
                  <a:lnTo>
                    <a:pt x="0" y="524"/>
                  </a:lnTo>
                  <a:close/>
                </a:path>
              </a:pathLst>
            </a:custGeom>
            <a:solidFill>
              <a:srgbClr val="125C9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282F39"/>
                </a:buClr>
                <a:buSzPts val="1800"/>
                <a:buFont typeface="Calibri"/>
                <a:buNone/>
              </a:pPr>
              <a:endParaRPr sz="1800" b="0" i="0" u="none" strike="noStrike" cap="none">
                <a:solidFill>
                  <a:srgbClr val="282F39"/>
                </a:solidFill>
                <a:latin typeface="Calibri"/>
                <a:ea typeface="Calibri"/>
                <a:cs typeface="Calibri"/>
                <a:sym typeface="Calibri"/>
              </a:endParaRPr>
            </a:p>
          </p:txBody>
        </p:sp>
        <p:sp>
          <p:nvSpPr>
            <p:cNvPr id="14" name="Google Shape;1061;p38">
              <a:extLst>
                <a:ext uri="{FF2B5EF4-FFF2-40B4-BE49-F238E27FC236}">
                  <a16:creationId xmlns:a16="http://schemas.microsoft.com/office/drawing/2014/main" id="{A1C5F1D0-0985-434B-9C49-1EF3D89A297B}"/>
                </a:ext>
              </a:extLst>
            </p:cNvPr>
            <p:cNvSpPr/>
            <p:nvPr/>
          </p:nvSpPr>
          <p:spPr>
            <a:xfrm>
              <a:off x="1803302" y="3869428"/>
              <a:ext cx="1143000" cy="8622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062;p38">
              <a:extLst>
                <a:ext uri="{FF2B5EF4-FFF2-40B4-BE49-F238E27FC236}">
                  <a16:creationId xmlns:a16="http://schemas.microsoft.com/office/drawing/2014/main" id="{2EB759FB-6E78-144B-A926-D1CD1AFF554D}"/>
                </a:ext>
              </a:extLst>
            </p:cNvPr>
            <p:cNvSpPr txBox="1"/>
            <p:nvPr/>
          </p:nvSpPr>
          <p:spPr>
            <a:xfrm>
              <a:off x="3175196" y="4022766"/>
              <a:ext cx="2793600" cy="546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1100"/>
                <a:buFont typeface="Arial"/>
                <a:buNone/>
              </a:pPr>
              <a:r>
                <a:rPr lang="en" sz="1300" dirty="0">
                  <a:solidFill>
                    <a:schemeClr val="lt1"/>
                  </a:solidFill>
                  <a:latin typeface="Roboto"/>
                  <a:ea typeface="Roboto"/>
                  <a:cs typeface="Roboto"/>
                  <a:sym typeface="Roboto"/>
                </a:rPr>
                <a:t>Día Mundial de la </a:t>
              </a:r>
              <a:r>
                <a:rPr lang="en" sz="1300" dirty="0" err="1">
                  <a:solidFill>
                    <a:schemeClr val="lt1"/>
                  </a:solidFill>
                  <a:latin typeface="Roboto"/>
                  <a:ea typeface="Roboto"/>
                  <a:cs typeface="Roboto"/>
                  <a:sym typeface="Roboto"/>
                </a:rPr>
                <a:t>Trombosis</a:t>
              </a:r>
              <a:endParaRPr sz="1300" dirty="0">
                <a:solidFill>
                  <a:schemeClr val="lt1"/>
                </a:solidFill>
                <a:latin typeface="Roboto"/>
                <a:ea typeface="Roboto"/>
                <a:cs typeface="Roboto"/>
                <a:sym typeface="Roboto"/>
              </a:endParaRPr>
            </a:p>
          </p:txBody>
        </p:sp>
        <p:sp>
          <p:nvSpPr>
            <p:cNvPr id="16" name="Google Shape;1063;p38">
              <a:extLst>
                <a:ext uri="{FF2B5EF4-FFF2-40B4-BE49-F238E27FC236}">
                  <a16:creationId xmlns:a16="http://schemas.microsoft.com/office/drawing/2014/main" id="{8E08C1EE-7475-A445-90F4-4AA9AE7767C4}"/>
                </a:ext>
              </a:extLst>
            </p:cNvPr>
            <p:cNvSpPr/>
            <p:nvPr/>
          </p:nvSpPr>
          <p:spPr>
            <a:xfrm flipH="1">
              <a:off x="7416902" y="3642028"/>
              <a:ext cx="326250" cy="1086047"/>
            </a:xfrm>
            <a:custGeom>
              <a:avLst/>
              <a:gdLst/>
              <a:ahLst/>
              <a:cxnLst/>
              <a:rect l="l" t="t" r="r" b="b"/>
              <a:pathLst>
                <a:path w="337" h="893" extrusionOk="0">
                  <a:moveTo>
                    <a:pt x="0" y="524"/>
                  </a:moveTo>
                  <a:lnTo>
                    <a:pt x="0" y="0"/>
                  </a:lnTo>
                  <a:lnTo>
                    <a:pt x="337" y="183"/>
                  </a:lnTo>
                  <a:lnTo>
                    <a:pt x="337" y="893"/>
                  </a:lnTo>
                  <a:lnTo>
                    <a:pt x="0" y="524"/>
                  </a:lnTo>
                  <a:close/>
                </a:path>
              </a:pathLst>
            </a:custGeom>
            <a:solidFill>
              <a:srgbClr val="125C9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282F39"/>
                </a:buClr>
                <a:buSzPts val="1800"/>
                <a:buFont typeface="Calibri"/>
                <a:buNone/>
              </a:pPr>
              <a:endParaRPr sz="1800" b="0" i="0" u="none" strike="noStrike" cap="none">
                <a:solidFill>
                  <a:srgbClr val="282F39"/>
                </a:solidFill>
                <a:latin typeface="Calibri"/>
                <a:ea typeface="Calibri"/>
                <a:cs typeface="Calibri"/>
                <a:sym typeface="Calibri"/>
              </a:endParaRPr>
            </a:p>
          </p:txBody>
        </p:sp>
        <p:sp>
          <p:nvSpPr>
            <p:cNvPr id="17" name="Google Shape;1064;p38">
              <a:extLst>
                <a:ext uri="{FF2B5EF4-FFF2-40B4-BE49-F238E27FC236}">
                  <a16:creationId xmlns:a16="http://schemas.microsoft.com/office/drawing/2014/main" id="{7BCA6CEC-853D-B649-806B-24340E92DBB5}"/>
                </a:ext>
              </a:extLst>
            </p:cNvPr>
            <p:cNvSpPr txBox="1"/>
            <p:nvPr/>
          </p:nvSpPr>
          <p:spPr>
            <a:xfrm>
              <a:off x="1803300" y="4103766"/>
              <a:ext cx="1143000" cy="3840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5500"/>
                <a:buFont typeface="Open Sans"/>
                <a:buNone/>
              </a:pPr>
              <a:r>
                <a:rPr lang="en" sz="1800" i="0" u="none" strike="noStrike" cap="none" dirty="0">
                  <a:solidFill>
                    <a:srgbClr val="FFFFFF"/>
                  </a:solidFill>
                  <a:latin typeface="Fira Sans Extra Condensed Medium"/>
                  <a:ea typeface="Fira Sans Extra Condensed Medium"/>
                  <a:cs typeface="Fira Sans Extra Condensed Medium"/>
                  <a:sym typeface="Fira Sans Extra Condensed Medium"/>
                </a:rPr>
                <a:t>13/10/20</a:t>
              </a:r>
              <a:endParaRPr sz="1800" i="0" u="none" strike="noStrike" cap="none" dirty="0">
                <a:solidFill>
                  <a:srgbClr val="FFFFFF"/>
                </a:solidFill>
                <a:latin typeface="Fira Sans Extra Condensed Medium"/>
                <a:ea typeface="Fira Sans Extra Condensed Medium"/>
                <a:cs typeface="Fira Sans Extra Condensed Medium"/>
                <a:sym typeface="Fira Sans Extra Condensed Medium"/>
              </a:endParaRPr>
            </a:p>
          </p:txBody>
        </p:sp>
        <p:sp>
          <p:nvSpPr>
            <p:cNvPr id="18" name="Google Shape;1065;p38">
              <a:extLst>
                <a:ext uri="{FF2B5EF4-FFF2-40B4-BE49-F238E27FC236}">
                  <a16:creationId xmlns:a16="http://schemas.microsoft.com/office/drawing/2014/main" id="{1BC150D5-9F58-EA44-ACDE-C62CCE2A1912}"/>
                </a:ext>
              </a:extLst>
            </p:cNvPr>
            <p:cNvSpPr/>
            <p:nvPr/>
          </p:nvSpPr>
          <p:spPr>
            <a:xfrm>
              <a:off x="6540601" y="4067159"/>
              <a:ext cx="457193" cy="457214"/>
            </a:xfrm>
            <a:custGeom>
              <a:avLst/>
              <a:gdLst/>
              <a:ahLst/>
              <a:cxnLst/>
              <a:rect l="l" t="t" r="r" b="b"/>
              <a:pathLst>
                <a:path w="11879" h="11878" extrusionOk="0">
                  <a:moveTo>
                    <a:pt x="5892" y="693"/>
                  </a:moveTo>
                  <a:cubicBezTo>
                    <a:pt x="6302" y="693"/>
                    <a:pt x="6617" y="1008"/>
                    <a:pt x="6617" y="1418"/>
                  </a:cubicBezTo>
                  <a:cubicBezTo>
                    <a:pt x="6617" y="1796"/>
                    <a:pt x="6302" y="2111"/>
                    <a:pt x="5892" y="2111"/>
                  </a:cubicBezTo>
                  <a:cubicBezTo>
                    <a:pt x="5514" y="2111"/>
                    <a:pt x="5199" y="1796"/>
                    <a:pt x="5199" y="1418"/>
                  </a:cubicBezTo>
                  <a:cubicBezTo>
                    <a:pt x="5231" y="1008"/>
                    <a:pt x="5546" y="693"/>
                    <a:pt x="5892" y="693"/>
                  </a:cubicBezTo>
                  <a:close/>
                  <a:moveTo>
                    <a:pt x="5892" y="2741"/>
                  </a:moveTo>
                  <a:cubicBezTo>
                    <a:pt x="6837" y="2741"/>
                    <a:pt x="7625" y="3529"/>
                    <a:pt x="7625" y="4505"/>
                  </a:cubicBezTo>
                  <a:lnTo>
                    <a:pt x="7625" y="5545"/>
                  </a:lnTo>
                  <a:lnTo>
                    <a:pt x="4159" y="5545"/>
                  </a:lnTo>
                  <a:lnTo>
                    <a:pt x="4159" y="4505"/>
                  </a:lnTo>
                  <a:cubicBezTo>
                    <a:pt x="4159" y="3529"/>
                    <a:pt x="4947" y="2741"/>
                    <a:pt x="5892" y="2741"/>
                  </a:cubicBezTo>
                  <a:close/>
                  <a:moveTo>
                    <a:pt x="8381" y="5104"/>
                  </a:moveTo>
                  <a:cubicBezTo>
                    <a:pt x="9326" y="5356"/>
                    <a:pt x="9767" y="5703"/>
                    <a:pt x="9767" y="5892"/>
                  </a:cubicBezTo>
                  <a:cubicBezTo>
                    <a:pt x="9767" y="6238"/>
                    <a:pt x="8381" y="6931"/>
                    <a:pt x="5955" y="6931"/>
                  </a:cubicBezTo>
                  <a:cubicBezTo>
                    <a:pt x="5898" y="6932"/>
                    <a:pt x="5842" y="6932"/>
                    <a:pt x="5787" y="6932"/>
                  </a:cubicBezTo>
                  <a:cubicBezTo>
                    <a:pt x="3434" y="6932"/>
                    <a:pt x="2112" y="6292"/>
                    <a:pt x="2112" y="5892"/>
                  </a:cubicBezTo>
                  <a:cubicBezTo>
                    <a:pt x="2112" y="5703"/>
                    <a:pt x="2553" y="5388"/>
                    <a:pt x="3498" y="5104"/>
                  </a:cubicBezTo>
                  <a:lnTo>
                    <a:pt x="3498" y="5892"/>
                  </a:lnTo>
                  <a:cubicBezTo>
                    <a:pt x="3498" y="6081"/>
                    <a:pt x="3655" y="6238"/>
                    <a:pt x="3844" y="6238"/>
                  </a:cubicBezTo>
                  <a:lnTo>
                    <a:pt x="8034" y="6238"/>
                  </a:lnTo>
                  <a:cubicBezTo>
                    <a:pt x="8223" y="6238"/>
                    <a:pt x="8381" y="6081"/>
                    <a:pt x="8381" y="5892"/>
                  </a:cubicBezTo>
                  <a:lnTo>
                    <a:pt x="8381" y="5104"/>
                  </a:lnTo>
                  <a:close/>
                  <a:moveTo>
                    <a:pt x="1765" y="10428"/>
                  </a:moveTo>
                  <a:cubicBezTo>
                    <a:pt x="2427" y="10428"/>
                    <a:pt x="2805" y="10680"/>
                    <a:pt x="2805" y="10775"/>
                  </a:cubicBezTo>
                  <a:cubicBezTo>
                    <a:pt x="2805" y="10869"/>
                    <a:pt x="2427" y="11121"/>
                    <a:pt x="1765" y="11121"/>
                  </a:cubicBezTo>
                  <a:cubicBezTo>
                    <a:pt x="1072" y="11121"/>
                    <a:pt x="694" y="10869"/>
                    <a:pt x="694" y="10775"/>
                  </a:cubicBezTo>
                  <a:cubicBezTo>
                    <a:pt x="694" y="10712"/>
                    <a:pt x="1072" y="10428"/>
                    <a:pt x="1765" y="10428"/>
                  </a:cubicBezTo>
                  <a:close/>
                  <a:moveTo>
                    <a:pt x="5955" y="10428"/>
                  </a:moveTo>
                  <a:cubicBezTo>
                    <a:pt x="6617" y="10428"/>
                    <a:pt x="6963" y="10712"/>
                    <a:pt x="6963" y="10775"/>
                  </a:cubicBezTo>
                  <a:cubicBezTo>
                    <a:pt x="6963" y="10869"/>
                    <a:pt x="6617" y="11121"/>
                    <a:pt x="5955" y="11121"/>
                  </a:cubicBezTo>
                  <a:cubicBezTo>
                    <a:pt x="5262" y="11121"/>
                    <a:pt x="4915" y="10869"/>
                    <a:pt x="4915" y="10775"/>
                  </a:cubicBezTo>
                  <a:cubicBezTo>
                    <a:pt x="4915" y="10712"/>
                    <a:pt x="5262" y="10428"/>
                    <a:pt x="5955" y="10428"/>
                  </a:cubicBezTo>
                  <a:close/>
                  <a:moveTo>
                    <a:pt x="10082" y="10428"/>
                  </a:moveTo>
                  <a:cubicBezTo>
                    <a:pt x="10775" y="10428"/>
                    <a:pt x="11153" y="10680"/>
                    <a:pt x="11153" y="10775"/>
                  </a:cubicBezTo>
                  <a:cubicBezTo>
                    <a:pt x="11153" y="10869"/>
                    <a:pt x="10775" y="11121"/>
                    <a:pt x="10082" y="11121"/>
                  </a:cubicBezTo>
                  <a:cubicBezTo>
                    <a:pt x="9421" y="11121"/>
                    <a:pt x="9043" y="10869"/>
                    <a:pt x="9043" y="10775"/>
                  </a:cubicBezTo>
                  <a:cubicBezTo>
                    <a:pt x="9043" y="10712"/>
                    <a:pt x="9421" y="10428"/>
                    <a:pt x="10082" y="10428"/>
                  </a:cubicBezTo>
                  <a:close/>
                  <a:moveTo>
                    <a:pt x="5987" y="0"/>
                  </a:moveTo>
                  <a:cubicBezTo>
                    <a:pt x="5231" y="0"/>
                    <a:pt x="4600" y="630"/>
                    <a:pt x="4600" y="1355"/>
                  </a:cubicBezTo>
                  <a:cubicBezTo>
                    <a:pt x="4600" y="1733"/>
                    <a:pt x="4726" y="2016"/>
                    <a:pt x="4947" y="2300"/>
                  </a:cubicBezTo>
                  <a:cubicBezTo>
                    <a:pt x="4159" y="2710"/>
                    <a:pt x="3624" y="3497"/>
                    <a:pt x="3561" y="4442"/>
                  </a:cubicBezTo>
                  <a:cubicBezTo>
                    <a:pt x="2742" y="4631"/>
                    <a:pt x="1481" y="5072"/>
                    <a:pt x="1481" y="5923"/>
                  </a:cubicBezTo>
                  <a:cubicBezTo>
                    <a:pt x="1481" y="6679"/>
                    <a:pt x="2427" y="7120"/>
                    <a:pt x="3151" y="7309"/>
                  </a:cubicBezTo>
                  <a:lnTo>
                    <a:pt x="1954" y="9798"/>
                  </a:lnTo>
                  <a:lnTo>
                    <a:pt x="1828" y="9798"/>
                  </a:lnTo>
                  <a:cubicBezTo>
                    <a:pt x="851" y="9798"/>
                    <a:pt x="64" y="10239"/>
                    <a:pt x="64" y="10806"/>
                  </a:cubicBezTo>
                  <a:cubicBezTo>
                    <a:pt x="1" y="11373"/>
                    <a:pt x="725" y="11846"/>
                    <a:pt x="1765" y="11846"/>
                  </a:cubicBezTo>
                  <a:cubicBezTo>
                    <a:pt x="2679" y="11846"/>
                    <a:pt x="3498" y="11436"/>
                    <a:pt x="3498" y="10806"/>
                  </a:cubicBezTo>
                  <a:cubicBezTo>
                    <a:pt x="3498" y="10334"/>
                    <a:pt x="3057" y="10019"/>
                    <a:pt x="2584" y="9924"/>
                  </a:cubicBezTo>
                  <a:lnTo>
                    <a:pt x="3781" y="7498"/>
                  </a:lnTo>
                  <a:cubicBezTo>
                    <a:pt x="4317" y="7624"/>
                    <a:pt x="4947" y="7656"/>
                    <a:pt x="5577" y="7719"/>
                  </a:cubicBezTo>
                  <a:lnTo>
                    <a:pt x="5577" y="9830"/>
                  </a:lnTo>
                  <a:cubicBezTo>
                    <a:pt x="4947" y="9924"/>
                    <a:pt x="4222" y="10239"/>
                    <a:pt x="4222" y="10869"/>
                  </a:cubicBezTo>
                  <a:cubicBezTo>
                    <a:pt x="4222" y="11499"/>
                    <a:pt x="5041" y="11877"/>
                    <a:pt x="5955" y="11877"/>
                  </a:cubicBezTo>
                  <a:cubicBezTo>
                    <a:pt x="6837" y="11877"/>
                    <a:pt x="7688" y="11499"/>
                    <a:pt x="7688" y="10869"/>
                  </a:cubicBezTo>
                  <a:cubicBezTo>
                    <a:pt x="7688" y="10239"/>
                    <a:pt x="6932" y="9924"/>
                    <a:pt x="6302" y="9830"/>
                  </a:cubicBezTo>
                  <a:lnTo>
                    <a:pt x="6302" y="7719"/>
                  </a:lnTo>
                  <a:cubicBezTo>
                    <a:pt x="6932" y="7719"/>
                    <a:pt x="7562" y="7624"/>
                    <a:pt x="8097" y="7498"/>
                  </a:cubicBezTo>
                  <a:lnTo>
                    <a:pt x="9295" y="9924"/>
                  </a:lnTo>
                  <a:cubicBezTo>
                    <a:pt x="8822" y="10082"/>
                    <a:pt x="8381" y="10334"/>
                    <a:pt x="8381" y="10806"/>
                  </a:cubicBezTo>
                  <a:cubicBezTo>
                    <a:pt x="8381" y="11436"/>
                    <a:pt x="9200" y="11846"/>
                    <a:pt x="10114" y="11846"/>
                  </a:cubicBezTo>
                  <a:cubicBezTo>
                    <a:pt x="11090" y="11846"/>
                    <a:pt x="11878" y="11405"/>
                    <a:pt x="11878" y="10806"/>
                  </a:cubicBezTo>
                  <a:cubicBezTo>
                    <a:pt x="11878" y="10239"/>
                    <a:pt x="11153" y="9798"/>
                    <a:pt x="10114" y="9798"/>
                  </a:cubicBezTo>
                  <a:lnTo>
                    <a:pt x="9988" y="9798"/>
                  </a:lnTo>
                  <a:lnTo>
                    <a:pt x="8822" y="7309"/>
                  </a:lnTo>
                  <a:cubicBezTo>
                    <a:pt x="9515" y="7120"/>
                    <a:pt x="10460" y="6679"/>
                    <a:pt x="10460" y="5923"/>
                  </a:cubicBezTo>
                  <a:cubicBezTo>
                    <a:pt x="10460" y="5072"/>
                    <a:pt x="9200" y="4631"/>
                    <a:pt x="8381" y="4442"/>
                  </a:cubicBezTo>
                  <a:cubicBezTo>
                    <a:pt x="8350" y="3497"/>
                    <a:pt x="7782" y="2710"/>
                    <a:pt x="6995" y="2300"/>
                  </a:cubicBezTo>
                  <a:cubicBezTo>
                    <a:pt x="7247" y="2080"/>
                    <a:pt x="7341" y="1764"/>
                    <a:pt x="7341" y="1355"/>
                  </a:cubicBezTo>
                  <a:cubicBezTo>
                    <a:pt x="7341" y="630"/>
                    <a:pt x="6711" y="0"/>
                    <a:pt x="59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sp>
        <p:nvSpPr>
          <p:cNvPr id="415" name="Google Shape;415;p42"/>
          <p:cNvSpPr txBox="1">
            <a:spLocks noGrp="1"/>
          </p:cNvSpPr>
          <p:nvPr>
            <p:ph type="title" idx="2"/>
          </p:nvPr>
        </p:nvSpPr>
        <p:spPr>
          <a:xfrm>
            <a:off x="4498522" y="-383721"/>
            <a:ext cx="4253593" cy="4171949"/>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ES_tradnl"/>
              <a:t>Se require un proceso estable de conversion /recuperación</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Google Shape;392;p40"/>
          <p:cNvSpPr txBox="1">
            <a:spLocks noGrp="1"/>
          </p:cNvSpPr>
          <p:nvPr>
            <p:ph type="subTitle" idx="1"/>
          </p:nvPr>
        </p:nvSpPr>
        <p:spPr>
          <a:xfrm>
            <a:off x="4012292" y="964531"/>
            <a:ext cx="3394617" cy="823200"/>
          </a:xfrm>
          <a:prstGeom prst="rect">
            <a:avLst/>
          </a:prstGeom>
        </p:spPr>
        <p:txBody>
          <a:bodyPr spcFirstLastPara="1" wrap="square" lIns="91425" tIns="91425" rIns="91425" bIns="91425" anchor="t" anchorCtr="0">
            <a:noAutofit/>
          </a:bodyPr>
          <a:lstStyle/>
          <a:p>
            <a:r>
              <a:rPr lang="es-ES_tradnl" dirty="0"/>
              <a:t>Tabla de tamaño </a:t>
            </a:r>
            <a:r>
              <a:rPr lang="es-ES_tradnl" i="1" dirty="0">
                <a:solidFill>
                  <a:schemeClr val="accent2"/>
                </a:solidFill>
              </a:rPr>
              <a:t>razonable</a:t>
            </a:r>
            <a:r>
              <a:rPr lang="es-ES_tradnl" dirty="0">
                <a:solidFill>
                  <a:schemeClr val="accent2"/>
                </a:solidFill>
              </a:rPr>
              <a:t> </a:t>
            </a:r>
            <a:r>
              <a:rPr lang="es-ES_tradnl" dirty="0"/>
              <a:t>para almacenar los pares </a:t>
            </a:r>
            <a:r>
              <a:rPr lang="es-ES_tradnl" i="1" dirty="0">
                <a:solidFill>
                  <a:schemeClr val="accent2"/>
                </a:solidFill>
              </a:rPr>
              <a:t>(</a:t>
            </a:r>
            <a:r>
              <a:rPr lang="es-ES_tradnl" i="1" dirty="0" err="1">
                <a:solidFill>
                  <a:schemeClr val="accent2"/>
                </a:solidFill>
              </a:rPr>
              <a:t>llave,valor</a:t>
            </a:r>
            <a:r>
              <a:rPr lang="es-ES_tradnl" i="1" dirty="0">
                <a:solidFill>
                  <a:schemeClr val="accent2"/>
                </a:solidFill>
              </a:rPr>
              <a:t>)</a:t>
            </a:r>
          </a:p>
          <a:p>
            <a:pPr marL="0" lvl="0" indent="0" algn="r" rtl="0">
              <a:spcBef>
                <a:spcPts val="0"/>
              </a:spcBef>
              <a:spcAft>
                <a:spcPts val="1600"/>
              </a:spcAft>
              <a:buNone/>
            </a:pPr>
            <a:endParaRPr lang="es-ES_tradnl" dirty="0"/>
          </a:p>
        </p:txBody>
      </p:sp>
      <p:sp>
        <p:nvSpPr>
          <p:cNvPr id="393" name="Google Shape;393;p40"/>
          <p:cNvSpPr txBox="1">
            <a:spLocks noGrp="1"/>
          </p:cNvSpPr>
          <p:nvPr>
            <p:ph type="subTitle" idx="2"/>
          </p:nvPr>
        </p:nvSpPr>
        <p:spPr>
          <a:xfrm>
            <a:off x="4171950" y="2513910"/>
            <a:ext cx="3214991" cy="823200"/>
          </a:xfrm>
          <a:prstGeom prst="rect">
            <a:avLst/>
          </a:prstGeom>
        </p:spPr>
        <p:txBody>
          <a:bodyPr spcFirstLastPara="1" wrap="square" lIns="91425" tIns="91425" rIns="91425" bIns="91425" anchor="t" anchorCtr="0">
            <a:noAutofit/>
          </a:bodyPr>
          <a:lstStyle/>
          <a:p>
            <a:r>
              <a:rPr lang="es-ES_tradnl" dirty="0"/>
              <a:t>Recibe la llave y regresa un índice para acceder a la tabla</a:t>
            </a:r>
          </a:p>
          <a:p>
            <a:pPr marL="0" lvl="0" indent="0" algn="r" rtl="0">
              <a:spcBef>
                <a:spcPts val="0"/>
              </a:spcBef>
              <a:spcAft>
                <a:spcPts val="1600"/>
              </a:spcAft>
              <a:buNone/>
            </a:pPr>
            <a:endParaRPr lang="es-ES_tradnl" dirty="0"/>
          </a:p>
        </p:txBody>
      </p:sp>
      <p:sp>
        <p:nvSpPr>
          <p:cNvPr id="394" name="Google Shape;394;p40"/>
          <p:cNvSpPr txBox="1">
            <a:spLocks noGrp="1"/>
          </p:cNvSpPr>
          <p:nvPr>
            <p:ph type="subTitle" idx="3"/>
          </p:nvPr>
        </p:nvSpPr>
        <p:spPr>
          <a:xfrm>
            <a:off x="5131709" y="3860823"/>
            <a:ext cx="2275200" cy="823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ES" dirty="0"/>
              <a:t>Que hacer si la función regresa el mismo índice para dos llaves diferentes</a:t>
            </a:r>
            <a:endParaRPr dirty="0"/>
          </a:p>
          <a:p>
            <a:pPr marL="0" lvl="0" indent="0" algn="r" rtl="0">
              <a:spcBef>
                <a:spcPts val="0"/>
              </a:spcBef>
              <a:spcAft>
                <a:spcPts val="1600"/>
              </a:spcAft>
              <a:buNone/>
            </a:pPr>
            <a:endParaRPr dirty="0"/>
          </a:p>
        </p:txBody>
      </p:sp>
      <p:sp>
        <p:nvSpPr>
          <p:cNvPr id="395" name="Google Shape;395;p40"/>
          <p:cNvSpPr txBox="1">
            <a:spLocks noGrp="1"/>
          </p:cNvSpPr>
          <p:nvPr>
            <p:ph type="subTitle" idx="5"/>
          </p:nvPr>
        </p:nvSpPr>
        <p:spPr>
          <a:xfrm>
            <a:off x="5131709" y="601442"/>
            <a:ext cx="2275200" cy="536700"/>
          </a:xfrm>
          <a:prstGeom prst="rect">
            <a:avLst/>
          </a:prstGeom>
        </p:spPr>
        <p:txBody>
          <a:bodyPr spcFirstLastPara="1" wrap="square" lIns="91425" tIns="91425" rIns="91425" bIns="91425" anchor="t" anchorCtr="0">
            <a:noAutofit/>
          </a:bodyPr>
          <a:lstStyle/>
          <a:p>
            <a:pPr marL="0" lvl="0" indent="0" algn="r" rtl="0">
              <a:spcBef>
                <a:spcPts val="0"/>
              </a:spcBef>
              <a:spcAft>
                <a:spcPts val="1600"/>
              </a:spcAft>
              <a:buNone/>
            </a:pPr>
            <a:r>
              <a:rPr lang="es-ES_tradnl"/>
              <a:t>Arreglo de entradas</a:t>
            </a:r>
          </a:p>
        </p:txBody>
      </p:sp>
      <p:sp>
        <p:nvSpPr>
          <p:cNvPr id="396" name="Google Shape;396;p40"/>
          <p:cNvSpPr txBox="1">
            <a:spLocks noGrp="1"/>
          </p:cNvSpPr>
          <p:nvPr>
            <p:ph type="subTitle" idx="6"/>
          </p:nvPr>
        </p:nvSpPr>
        <p:spPr>
          <a:xfrm>
            <a:off x="5111737" y="1972766"/>
            <a:ext cx="2275200" cy="536700"/>
          </a:xfrm>
          <a:prstGeom prst="rect">
            <a:avLst/>
          </a:prstGeom>
        </p:spPr>
        <p:txBody>
          <a:bodyPr spcFirstLastPara="1" wrap="square" lIns="91425" tIns="91425" rIns="91425" bIns="91425" anchor="t" anchorCtr="0">
            <a:noAutofit/>
          </a:bodyPr>
          <a:lstStyle/>
          <a:p>
            <a:pPr marL="0" lvl="0" indent="0" algn="r" rtl="0">
              <a:spcBef>
                <a:spcPts val="0"/>
              </a:spcBef>
              <a:spcAft>
                <a:spcPts val="1600"/>
              </a:spcAft>
              <a:buNone/>
            </a:pPr>
            <a:r>
              <a:rPr lang="es-ES_tradnl" dirty="0"/>
              <a:t>Función de dispersión</a:t>
            </a:r>
          </a:p>
        </p:txBody>
      </p:sp>
      <p:sp>
        <p:nvSpPr>
          <p:cNvPr id="397" name="Google Shape;397;p40"/>
          <p:cNvSpPr txBox="1">
            <a:spLocks noGrp="1"/>
          </p:cNvSpPr>
          <p:nvPr>
            <p:ph type="subTitle" idx="7"/>
          </p:nvPr>
        </p:nvSpPr>
        <p:spPr>
          <a:xfrm>
            <a:off x="4457700" y="3170644"/>
            <a:ext cx="2929241" cy="536700"/>
          </a:xfrm>
          <a:prstGeom prst="rect">
            <a:avLst/>
          </a:prstGeom>
        </p:spPr>
        <p:txBody>
          <a:bodyPr spcFirstLastPara="1" wrap="square" lIns="91425" tIns="91425" rIns="91425" bIns="91425" anchor="t" anchorCtr="0">
            <a:noAutofit/>
          </a:bodyPr>
          <a:lstStyle/>
          <a:p>
            <a:pPr marL="0" lvl="0" indent="0" algn="r" rtl="0">
              <a:spcBef>
                <a:spcPts val="0"/>
              </a:spcBef>
              <a:spcAft>
                <a:spcPts val="1600"/>
              </a:spcAft>
              <a:buNone/>
            </a:pPr>
            <a:r>
              <a:rPr lang="es-ES_tradnl" dirty="0"/>
              <a:t>Un procedimiento para manejar colisiones</a:t>
            </a:r>
            <a:endParaRPr lang="es-ES_tradnl" dirty="0">
              <a:solidFill>
                <a:schemeClr val="accent2"/>
              </a:solidFill>
            </a:endParaRPr>
          </a:p>
        </p:txBody>
      </p:sp>
      <p:sp>
        <p:nvSpPr>
          <p:cNvPr id="400" name="Google Shape;400;p40"/>
          <p:cNvSpPr txBox="1">
            <a:spLocks noGrp="1"/>
          </p:cNvSpPr>
          <p:nvPr>
            <p:ph type="title"/>
          </p:nvPr>
        </p:nvSpPr>
        <p:spPr>
          <a:xfrm>
            <a:off x="7335680" y="724080"/>
            <a:ext cx="983700" cy="536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01</a:t>
            </a:r>
            <a:endParaRPr/>
          </a:p>
        </p:txBody>
      </p:sp>
      <p:sp>
        <p:nvSpPr>
          <p:cNvPr id="401" name="Google Shape;401;p40"/>
          <p:cNvSpPr txBox="1">
            <a:spLocks noGrp="1"/>
          </p:cNvSpPr>
          <p:nvPr>
            <p:ph type="title" idx="9"/>
          </p:nvPr>
        </p:nvSpPr>
        <p:spPr>
          <a:xfrm>
            <a:off x="7406909" y="2136137"/>
            <a:ext cx="983700" cy="536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02</a:t>
            </a:r>
            <a:endParaRPr dirty="0"/>
          </a:p>
        </p:txBody>
      </p:sp>
      <p:sp>
        <p:nvSpPr>
          <p:cNvPr id="402" name="Google Shape;402;p40"/>
          <p:cNvSpPr txBox="1">
            <a:spLocks noGrp="1"/>
          </p:cNvSpPr>
          <p:nvPr>
            <p:ph type="title" idx="13"/>
          </p:nvPr>
        </p:nvSpPr>
        <p:spPr>
          <a:xfrm>
            <a:off x="7406909" y="3337110"/>
            <a:ext cx="983700" cy="536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03</a:t>
            </a:r>
            <a:endParaRPr/>
          </a:p>
        </p:txBody>
      </p:sp>
      <p:sp>
        <p:nvSpPr>
          <p:cNvPr id="20" name="Google Shape;420;p43">
            <a:extLst>
              <a:ext uri="{FF2B5EF4-FFF2-40B4-BE49-F238E27FC236}">
                <a16:creationId xmlns:a16="http://schemas.microsoft.com/office/drawing/2014/main" id="{6CEDA716-EE72-2D46-BA51-F38098FC536D}"/>
              </a:ext>
            </a:extLst>
          </p:cNvPr>
          <p:cNvSpPr txBox="1">
            <a:spLocks/>
          </p:cNvSpPr>
          <p:nvPr/>
        </p:nvSpPr>
        <p:spPr>
          <a:xfrm>
            <a:off x="-1727896" y="447963"/>
            <a:ext cx="77451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4"/>
              </a:buClr>
              <a:buSzPts val="3500"/>
              <a:buFont typeface="Oswald"/>
              <a:buNone/>
              <a:defRPr sz="3500" b="1" i="0" u="none" strike="noStrike" cap="none">
                <a:solidFill>
                  <a:schemeClr val="accent2"/>
                </a:solidFill>
                <a:latin typeface="Oswald"/>
                <a:ea typeface="Oswald"/>
                <a:cs typeface="Oswald"/>
                <a:sym typeface="Oswald"/>
              </a:defRPr>
            </a:lvl1pPr>
            <a:lvl2pPr marR="0" lvl="1" algn="ctr" rtl="0">
              <a:lnSpc>
                <a:spcPct val="100000"/>
              </a:lnSpc>
              <a:spcBef>
                <a:spcPts val="0"/>
              </a:spcBef>
              <a:spcAft>
                <a:spcPts val="0"/>
              </a:spcAft>
              <a:buClr>
                <a:schemeClr val="accent4"/>
              </a:buClr>
              <a:buSzPts val="3500"/>
              <a:buFont typeface="Oswald"/>
              <a:buNone/>
              <a:defRPr sz="3500" b="1" i="0" u="none" strike="noStrike" cap="none">
                <a:solidFill>
                  <a:schemeClr val="accent4"/>
                </a:solidFill>
                <a:latin typeface="Oswald"/>
                <a:ea typeface="Oswald"/>
                <a:cs typeface="Oswald"/>
                <a:sym typeface="Oswald"/>
              </a:defRPr>
            </a:lvl2pPr>
            <a:lvl3pPr marR="0" lvl="2" algn="ctr" rtl="0">
              <a:lnSpc>
                <a:spcPct val="100000"/>
              </a:lnSpc>
              <a:spcBef>
                <a:spcPts val="0"/>
              </a:spcBef>
              <a:spcAft>
                <a:spcPts val="0"/>
              </a:spcAft>
              <a:buClr>
                <a:schemeClr val="accent4"/>
              </a:buClr>
              <a:buSzPts val="3500"/>
              <a:buFont typeface="Oswald"/>
              <a:buNone/>
              <a:defRPr sz="3500" b="1" i="0" u="none" strike="noStrike" cap="none">
                <a:solidFill>
                  <a:schemeClr val="accent4"/>
                </a:solidFill>
                <a:latin typeface="Oswald"/>
                <a:ea typeface="Oswald"/>
                <a:cs typeface="Oswald"/>
                <a:sym typeface="Oswald"/>
              </a:defRPr>
            </a:lvl3pPr>
            <a:lvl4pPr marR="0" lvl="3" algn="ctr" rtl="0">
              <a:lnSpc>
                <a:spcPct val="100000"/>
              </a:lnSpc>
              <a:spcBef>
                <a:spcPts val="0"/>
              </a:spcBef>
              <a:spcAft>
                <a:spcPts val="0"/>
              </a:spcAft>
              <a:buClr>
                <a:schemeClr val="accent4"/>
              </a:buClr>
              <a:buSzPts val="3500"/>
              <a:buFont typeface="Oswald"/>
              <a:buNone/>
              <a:defRPr sz="3500" b="1" i="0" u="none" strike="noStrike" cap="none">
                <a:solidFill>
                  <a:schemeClr val="accent4"/>
                </a:solidFill>
                <a:latin typeface="Oswald"/>
                <a:ea typeface="Oswald"/>
                <a:cs typeface="Oswald"/>
                <a:sym typeface="Oswald"/>
              </a:defRPr>
            </a:lvl4pPr>
            <a:lvl5pPr marR="0" lvl="4" algn="ctr" rtl="0">
              <a:lnSpc>
                <a:spcPct val="100000"/>
              </a:lnSpc>
              <a:spcBef>
                <a:spcPts val="0"/>
              </a:spcBef>
              <a:spcAft>
                <a:spcPts val="0"/>
              </a:spcAft>
              <a:buClr>
                <a:schemeClr val="accent4"/>
              </a:buClr>
              <a:buSzPts val="3500"/>
              <a:buFont typeface="Oswald"/>
              <a:buNone/>
              <a:defRPr sz="3500" b="1" i="0" u="none" strike="noStrike" cap="none">
                <a:solidFill>
                  <a:schemeClr val="accent4"/>
                </a:solidFill>
                <a:latin typeface="Oswald"/>
                <a:ea typeface="Oswald"/>
                <a:cs typeface="Oswald"/>
                <a:sym typeface="Oswald"/>
              </a:defRPr>
            </a:lvl5pPr>
            <a:lvl6pPr marR="0" lvl="5" algn="ctr" rtl="0">
              <a:lnSpc>
                <a:spcPct val="100000"/>
              </a:lnSpc>
              <a:spcBef>
                <a:spcPts val="0"/>
              </a:spcBef>
              <a:spcAft>
                <a:spcPts val="0"/>
              </a:spcAft>
              <a:buClr>
                <a:schemeClr val="accent4"/>
              </a:buClr>
              <a:buSzPts val="3500"/>
              <a:buFont typeface="Oswald"/>
              <a:buNone/>
              <a:defRPr sz="3500" b="1" i="0" u="none" strike="noStrike" cap="none">
                <a:solidFill>
                  <a:schemeClr val="accent4"/>
                </a:solidFill>
                <a:latin typeface="Oswald"/>
                <a:ea typeface="Oswald"/>
                <a:cs typeface="Oswald"/>
                <a:sym typeface="Oswald"/>
              </a:defRPr>
            </a:lvl6pPr>
            <a:lvl7pPr marR="0" lvl="6" algn="ctr" rtl="0">
              <a:lnSpc>
                <a:spcPct val="100000"/>
              </a:lnSpc>
              <a:spcBef>
                <a:spcPts val="0"/>
              </a:spcBef>
              <a:spcAft>
                <a:spcPts val="0"/>
              </a:spcAft>
              <a:buClr>
                <a:schemeClr val="accent4"/>
              </a:buClr>
              <a:buSzPts val="3500"/>
              <a:buFont typeface="Oswald"/>
              <a:buNone/>
              <a:defRPr sz="3500" b="1" i="0" u="none" strike="noStrike" cap="none">
                <a:solidFill>
                  <a:schemeClr val="accent4"/>
                </a:solidFill>
                <a:latin typeface="Oswald"/>
                <a:ea typeface="Oswald"/>
                <a:cs typeface="Oswald"/>
                <a:sym typeface="Oswald"/>
              </a:defRPr>
            </a:lvl7pPr>
            <a:lvl8pPr marR="0" lvl="7" algn="ctr" rtl="0">
              <a:lnSpc>
                <a:spcPct val="100000"/>
              </a:lnSpc>
              <a:spcBef>
                <a:spcPts val="0"/>
              </a:spcBef>
              <a:spcAft>
                <a:spcPts val="0"/>
              </a:spcAft>
              <a:buClr>
                <a:schemeClr val="accent4"/>
              </a:buClr>
              <a:buSzPts val="3500"/>
              <a:buFont typeface="Oswald"/>
              <a:buNone/>
              <a:defRPr sz="3500" b="1" i="0" u="none" strike="noStrike" cap="none">
                <a:solidFill>
                  <a:schemeClr val="accent4"/>
                </a:solidFill>
                <a:latin typeface="Oswald"/>
                <a:ea typeface="Oswald"/>
                <a:cs typeface="Oswald"/>
                <a:sym typeface="Oswald"/>
              </a:defRPr>
            </a:lvl8pPr>
            <a:lvl9pPr marR="0" lvl="8" algn="ctr" rtl="0">
              <a:lnSpc>
                <a:spcPct val="100000"/>
              </a:lnSpc>
              <a:spcBef>
                <a:spcPts val="0"/>
              </a:spcBef>
              <a:spcAft>
                <a:spcPts val="0"/>
              </a:spcAft>
              <a:buClr>
                <a:schemeClr val="accent4"/>
              </a:buClr>
              <a:buSzPts val="3500"/>
              <a:buFont typeface="Oswald"/>
              <a:buNone/>
              <a:defRPr sz="3500" b="1" i="0" u="none" strike="noStrike" cap="none">
                <a:solidFill>
                  <a:schemeClr val="accent4"/>
                </a:solidFill>
                <a:latin typeface="Oswald"/>
                <a:ea typeface="Oswald"/>
                <a:cs typeface="Oswald"/>
                <a:sym typeface="Oswald"/>
              </a:defRPr>
            </a:lvl9pPr>
          </a:lstStyle>
          <a:p>
            <a:r>
              <a:rPr lang="es-MX" dirty="0"/>
              <a:t>COMPONENTES</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pic>
        <p:nvPicPr>
          <p:cNvPr id="1026" name="Picture 2" descr="Hash Function">
            <a:extLst>
              <a:ext uri="{FF2B5EF4-FFF2-40B4-BE49-F238E27FC236}">
                <a16:creationId xmlns:a16="http://schemas.microsoft.com/office/drawing/2014/main" id="{5E87A8F4-F7F5-5841-AAF9-34EEE093A08D}"/>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colorTemperature colorTemp="5300"/>
                    </a14:imgEffect>
                  </a14:imgLayer>
                </a14:imgProps>
              </a:ext>
              <a:ext uri="{28A0092B-C50C-407E-A947-70E740481C1C}">
                <a14:useLocalDpi xmlns:a14="http://schemas.microsoft.com/office/drawing/2010/main" val="0"/>
              </a:ext>
            </a:extLst>
          </a:blip>
          <a:srcRect/>
          <a:stretch>
            <a:fillRect/>
          </a:stretch>
        </p:blipFill>
        <p:spPr bwMode="auto">
          <a:xfrm>
            <a:off x="1559629" y="1762546"/>
            <a:ext cx="6672536" cy="184606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47"/>
          <p:cNvSpPr txBox="1">
            <a:spLocks noGrp="1"/>
          </p:cNvSpPr>
          <p:nvPr>
            <p:ph type="title"/>
          </p:nvPr>
        </p:nvSpPr>
        <p:spPr>
          <a:xfrm>
            <a:off x="946150" y="445025"/>
            <a:ext cx="77451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ES_tradnl" dirty="0"/>
              <a:t>VENTAJAS</a:t>
            </a:r>
          </a:p>
        </p:txBody>
      </p:sp>
      <p:sp>
        <p:nvSpPr>
          <p:cNvPr id="489" name="Google Shape;489;p47"/>
          <p:cNvSpPr txBox="1">
            <a:spLocks noGrp="1"/>
          </p:cNvSpPr>
          <p:nvPr>
            <p:ph type="subTitle" idx="1"/>
          </p:nvPr>
        </p:nvSpPr>
        <p:spPr>
          <a:xfrm>
            <a:off x="946148" y="1431525"/>
            <a:ext cx="1801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s-ES_tradnl" dirty="0"/>
              <a:t>Velocidad</a:t>
            </a:r>
          </a:p>
        </p:txBody>
      </p:sp>
      <p:sp>
        <p:nvSpPr>
          <p:cNvPr id="490" name="Google Shape;490;p47"/>
          <p:cNvSpPr txBox="1">
            <a:spLocks noGrp="1"/>
          </p:cNvSpPr>
          <p:nvPr>
            <p:ph type="subTitle" idx="2"/>
          </p:nvPr>
        </p:nvSpPr>
        <p:spPr>
          <a:xfrm>
            <a:off x="3105282" y="1431525"/>
            <a:ext cx="1801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s-ES_tradnl"/>
              <a:t>Flexibilidad</a:t>
            </a:r>
          </a:p>
        </p:txBody>
      </p:sp>
      <p:sp>
        <p:nvSpPr>
          <p:cNvPr id="491" name="Google Shape;491;p47"/>
          <p:cNvSpPr txBox="1">
            <a:spLocks noGrp="1"/>
          </p:cNvSpPr>
          <p:nvPr>
            <p:ph type="subTitle" idx="3"/>
          </p:nvPr>
        </p:nvSpPr>
        <p:spPr>
          <a:xfrm>
            <a:off x="946141" y="3374488"/>
            <a:ext cx="1801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s-ES_tradnl" dirty="0">
                <a:solidFill>
                  <a:schemeClr val="accent5"/>
                </a:solidFill>
              </a:rPr>
              <a:t>Acceso total</a:t>
            </a:r>
          </a:p>
        </p:txBody>
      </p:sp>
      <p:sp>
        <p:nvSpPr>
          <p:cNvPr id="492" name="Google Shape;492;p47"/>
          <p:cNvSpPr txBox="1">
            <a:spLocks noGrp="1"/>
          </p:cNvSpPr>
          <p:nvPr>
            <p:ph type="subTitle" idx="4"/>
          </p:nvPr>
        </p:nvSpPr>
        <p:spPr>
          <a:xfrm>
            <a:off x="3105275" y="3374488"/>
            <a:ext cx="1801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s-ES_tradnl" dirty="0">
                <a:solidFill>
                  <a:schemeClr val="accent5"/>
                </a:solidFill>
              </a:rPr>
              <a:t>Memoria</a:t>
            </a:r>
          </a:p>
        </p:txBody>
      </p:sp>
      <p:sp>
        <p:nvSpPr>
          <p:cNvPr id="493" name="Google Shape;493;p47"/>
          <p:cNvSpPr txBox="1">
            <a:spLocks noGrp="1"/>
          </p:cNvSpPr>
          <p:nvPr>
            <p:ph type="subTitle" idx="5"/>
          </p:nvPr>
        </p:nvSpPr>
        <p:spPr>
          <a:xfrm>
            <a:off x="946150" y="1797812"/>
            <a:ext cx="1801800" cy="988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ES_tradnl"/>
              <a:t>Rápido acceso a los datos</a:t>
            </a:r>
          </a:p>
        </p:txBody>
      </p:sp>
      <p:sp>
        <p:nvSpPr>
          <p:cNvPr id="494" name="Google Shape;494;p47"/>
          <p:cNvSpPr txBox="1">
            <a:spLocks noGrp="1"/>
          </p:cNvSpPr>
          <p:nvPr>
            <p:ph type="subTitle" idx="6"/>
          </p:nvPr>
        </p:nvSpPr>
        <p:spPr>
          <a:xfrm>
            <a:off x="3105283" y="1797812"/>
            <a:ext cx="1801800" cy="988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ES_tradnl"/>
              <a:t>Puede adaptarse a cualquier llave</a:t>
            </a:r>
          </a:p>
        </p:txBody>
      </p:sp>
      <p:sp>
        <p:nvSpPr>
          <p:cNvPr id="495" name="Google Shape;495;p47"/>
          <p:cNvSpPr txBox="1">
            <a:spLocks noGrp="1"/>
          </p:cNvSpPr>
          <p:nvPr>
            <p:ph type="subTitle" idx="7"/>
          </p:nvPr>
        </p:nvSpPr>
        <p:spPr>
          <a:xfrm>
            <a:off x="946142" y="3737875"/>
            <a:ext cx="1801800" cy="988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ES_tradnl"/>
              <a:t>Dificultad para recorrer todos los elementos</a:t>
            </a:r>
          </a:p>
          <a:p>
            <a:pPr marL="0" lvl="0" indent="0" algn="l" rtl="0">
              <a:spcBef>
                <a:spcPts val="0"/>
              </a:spcBef>
              <a:spcAft>
                <a:spcPts val="1600"/>
              </a:spcAft>
              <a:buNone/>
            </a:pPr>
            <a:endParaRPr lang="es-ES_tradnl"/>
          </a:p>
        </p:txBody>
      </p:sp>
      <p:sp>
        <p:nvSpPr>
          <p:cNvPr id="496" name="Google Shape;496;p47"/>
          <p:cNvSpPr txBox="1">
            <a:spLocks noGrp="1"/>
          </p:cNvSpPr>
          <p:nvPr>
            <p:ph type="subTitle" idx="8"/>
          </p:nvPr>
        </p:nvSpPr>
        <p:spPr>
          <a:xfrm>
            <a:off x="3105274" y="3737875"/>
            <a:ext cx="2266825" cy="988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ES_tradnl"/>
              <a:t>Requiere mayor cantidad de memoria que la efectivamente utilizada</a:t>
            </a:r>
          </a:p>
          <a:p>
            <a:pPr marL="0" lvl="0" indent="0" algn="l" rtl="0">
              <a:spcBef>
                <a:spcPts val="0"/>
              </a:spcBef>
              <a:spcAft>
                <a:spcPts val="1600"/>
              </a:spcAft>
              <a:buNone/>
            </a:pPr>
            <a:endParaRPr lang="es-ES_tradnl"/>
          </a:p>
        </p:txBody>
      </p:sp>
      <p:grpSp>
        <p:nvGrpSpPr>
          <p:cNvPr id="506" name="Google Shape;506;p47"/>
          <p:cNvGrpSpPr/>
          <p:nvPr/>
        </p:nvGrpSpPr>
        <p:grpSpPr>
          <a:xfrm>
            <a:off x="1076587" y="3094163"/>
            <a:ext cx="400171" cy="280329"/>
            <a:chOff x="4048787" y="2977019"/>
            <a:chExt cx="283488" cy="198604"/>
          </a:xfrm>
        </p:grpSpPr>
        <p:sp>
          <p:nvSpPr>
            <p:cNvPr id="507" name="Google Shape;507;p47"/>
            <p:cNvSpPr/>
            <p:nvPr/>
          </p:nvSpPr>
          <p:spPr>
            <a:xfrm>
              <a:off x="4277659" y="3015880"/>
              <a:ext cx="25048" cy="19128"/>
            </a:xfrm>
            <a:custGeom>
              <a:avLst/>
              <a:gdLst/>
              <a:ahLst/>
              <a:cxnLst/>
              <a:rect l="l" t="t" r="r" b="b"/>
              <a:pathLst>
                <a:path w="787" h="601" extrusionOk="0">
                  <a:moveTo>
                    <a:pt x="157" y="1"/>
                  </a:moveTo>
                  <a:cubicBezTo>
                    <a:pt x="113" y="1"/>
                    <a:pt x="70" y="22"/>
                    <a:pt x="49" y="65"/>
                  </a:cubicBezTo>
                  <a:cubicBezTo>
                    <a:pt x="1" y="125"/>
                    <a:pt x="13" y="220"/>
                    <a:pt x="84" y="256"/>
                  </a:cubicBezTo>
                  <a:cubicBezTo>
                    <a:pt x="239" y="363"/>
                    <a:pt x="382" y="470"/>
                    <a:pt x="549" y="577"/>
                  </a:cubicBezTo>
                  <a:cubicBezTo>
                    <a:pt x="584" y="589"/>
                    <a:pt x="608" y="601"/>
                    <a:pt x="620" y="601"/>
                  </a:cubicBezTo>
                  <a:cubicBezTo>
                    <a:pt x="668" y="601"/>
                    <a:pt x="715" y="589"/>
                    <a:pt x="739" y="541"/>
                  </a:cubicBezTo>
                  <a:cubicBezTo>
                    <a:pt x="787" y="482"/>
                    <a:pt x="775" y="398"/>
                    <a:pt x="703" y="351"/>
                  </a:cubicBezTo>
                  <a:cubicBezTo>
                    <a:pt x="537" y="232"/>
                    <a:pt x="382" y="125"/>
                    <a:pt x="239" y="29"/>
                  </a:cubicBezTo>
                  <a:cubicBezTo>
                    <a:pt x="215" y="10"/>
                    <a:pt x="186" y="1"/>
                    <a:pt x="1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47"/>
            <p:cNvSpPr/>
            <p:nvPr/>
          </p:nvSpPr>
          <p:spPr>
            <a:xfrm>
              <a:off x="4101462" y="2977019"/>
              <a:ext cx="165630" cy="42458"/>
            </a:xfrm>
            <a:custGeom>
              <a:avLst/>
              <a:gdLst/>
              <a:ahLst/>
              <a:cxnLst/>
              <a:rect l="l" t="t" r="r" b="b"/>
              <a:pathLst>
                <a:path w="5204" h="1334" extrusionOk="0">
                  <a:moveTo>
                    <a:pt x="2810" y="0"/>
                  </a:moveTo>
                  <a:cubicBezTo>
                    <a:pt x="2132" y="0"/>
                    <a:pt x="1239" y="357"/>
                    <a:pt x="84" y="1084"/>
                  </a:cubicBezTo>
                  <a:cubicBezTo>
                    <a:pt x="24" y="1119"/>
                    <a:pt x="1" y="1215"/>
                    <a:pt x="48" y="1274"/>
                  </a:cubicBezTo>
                  <a:cubicBezTo>
                    <a:pt x="72" y="1322"/>
                    <a:pt x="120" y="1334"/>
                    <a:pt x="167" y="1334"/>
                  </a:cubicBezTo>
                  <a:cubicBezTo>
                    <a:pt x="191" y="1334"/>
                    <a:pt x="203" y="1334"/>
                    <a:pt x="239" y="1322"/>
                  </a:cubicBezTo>
                  <a:cubicBezTo>
                    <a:pt x="1334" y="619"/>
                    <a:pt x="2167" y="274"/>
                    <a:pt x="2798" y="274"/>
                  </a:cubicBezTo>
                  <a:cubicBezTo>
                    <a:pt x="3346" y="274"/>
                    <a:pt x="4061" y="524"/>
                    <a:pt x="4965" y="1060"/>
                  </a:cubicBezTo>
                  <a:cubicBezTo>
                    <a:pt x="4987" y="1077"/>
                    <a:pt x="5014" y="1085"/>
                    <a:pt x="5041" y="1085"/>
                  </a:cubicBezTo>
                  <a:cubicBezTo>
                    <a:pt x="5088" y="1085"/>
                    <a:pt x="5138" y="1062"/>
                    <a:pt x="5168" y="1024"/>
                  </a:cubicBezTo>
                  <a:cubicBezTo>
                    <a:pt x="5204" y="953"/>
                    <a:pt x="5180" y="869"/>
                    <a:pt x="5120" y="834"/>
                  </a:cubicBezTo>
                  <a:cubicBezTo>
                    <a:pt x="4168" y="262"/>
                    <a:pt x="3406" y="0"/>
                    <a:pt x="281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47"/>
            <p:cNvSpPr/>
            <p:nvPr/>
          </p:nvSpPr>
          <p:spPr>
            <a:xfrm>
              <a:off x="4048787" y="3000508"/>
              <a:ext cx="283488" cy="175115"/>
            </a:xfrm>
            <a:custGeom>
              <a:avLst/>
              <a:gdLst/>
              <a:ahLst/>
              <a:cxnLst/>
              <a:rect l="l" t="t" r="r" b="b"/>
              <a:pathLst>
                <a:path w="8907" h="5502" extrusionOk="0">
                  <a:moveTo>
                    <a:pt x="4453" y="286"/>
                  </a:moveTo>
                  <a:cubicBezTo>
                    <a:pt x="5596" y="286"/>
                    <a:pt x="7894" y="2072"/>
                    <a:pt x="8561" y="2620"/>
                  </a:cubicBezTo>
                  <a:cubicBezTo>
                    <a:pt x="8609" y="2655"/>
                    <a:pt x="8621" y="2691"/>
                    <a:pt x="8621" y="2751"/>
                  </a:cubicBezTo>
                  <a:cubicBezTo>
                    <a:pt x="8621" y="2810"/>
                    <a:pt x="8609" y="2858"/>
                    <a:pt x="8561" y="2894"/>
                  </a:cubicBezTo>
                  <a:cubicBezTo>
                    <a:pt x="7894" y="3441"/>
                    <a:pt x="5596" y="5227"/>
                    <a:pt x="4453" y="5227"/>
                  </a:cubicBezTo>
                  <a:cubicBezTo>
                    <a:pt x="3310" y="5227"/>
                    <a:pt x="1013" y="3441"/>
                    <a:pt x="346" y="2894"/>
                  </a:cubicBezTo>
                  <a:cubicBezTo>
                    <a:pt x="298" y="2858"/>
                    <a:pt x="286" y="2810"/>
                    <a:pt x="286" y="2751"/>
                  </a:cubicBezTo>
                  <a:cubicBezTo>
                    <a:pt x="286" y="2691"/>
                    <a:pt x="310" y="2655"/>
                    <a:pt x="346" y="2620"/>
                  </a:cubicBezTo>
                  <a:cubicBezTo>
                    <a:pt x="1013" y="2072"/>
                    <a:pt x="3310" y="286"/>
                    <a:pt x="4453" y="286"/>
                  </a:cubicBezTo>
                  <a:close/>
                  <a:moveTo>
                    <a:pt x="4453" y="0"/>
                  </a:moveTo>
                  <a:cubicBezTo>
                    <a:pt x="3251" y="0"/>
                    <a:pt x="1060" y="1679"/>
                    <a:pt x="167" y="2405"/>
                  </a:cubicBezTo>
                  <a:cubicBezTo>
                    <a:pt x="60" y="2501"/>
                    <a:pt x="1" y="2620"/>
                    <a:pt x="1" y="2751"/>
                  </a:cubicBezTo>
                  <a:cubicBezTo>
                    <a:pt x="1" y="2882"/>
                    <a:pt x="60" y="3025"/>
                    <a:pt x="167" y="3096"/>
                  </a:cubicBezTo>
                  <a:cubicBezTo>
                    <a:pt x="1060" y="3822"/>
                    <a:pt x="3251" y="5501"/>
                    <a:pt x="4453" y="5501"/>
                  </a:cubicBezTo>
                  <a:cubicBezTo>
                    <a:pt x="5656" y="5501"/>
                    <a:pt x="7847" y="3822"/>
                    <a:pt x="8740" y="3096"/>
                  </a:cubicBezTo>
                  <a:cubicBezTo>
                    <a:pt x="8847" y="3001"/>
                    <a:pt x="8906" y="2882"/>
                    <a:pt x="8906" y="2751"/>
                  </a:cubicBezTo>
                  <a:cubicBezTo>
                    <a:pt x="8906" y="2620"/>
                    <a:pt x="8847" y="2501"/>
                    <a:pt x="8740" y="2405"/>
                  </a:cubicBezTo>
                  <a:cubicBezTo>
                    <a:pt x="7847" y="1679"/>
                    <a:pt x="5656" y="0"/>
                    <a:pt x="445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47"/>
            <p:cNvSpPr/>
            <p:nvPr/>
          </p:nvSpPr>
          <p:spPr>
            <a:xfrm>
              <a:off x="4126478" y="3024347"/>
              <a:ext cx="129220" cy="127437"/>
            </a:xfrm>
            <a:custGeom>
              <a:avLst/>
              <a:gdLst/>
              <a:ahLst/>
              <a:cxnLst/>
              <a:rect l="l" t="t" r="r" b="b"/>
              <a:pathLst>
                <a:path w="4060" h="4004" extrusionOk="0">
                  <a:moveTo>
                    <a:pt x="2016" y="0"/>
                  </a:moveTo>
                  <a:cubicBezTo>
                    <a:pt x="1995" y="0"/>
                    <a:pt x="1974" y="1"/>
                    <a:pt x="1953" y="1"/>
                  </a:cubicBezTo>
                  <a:cubicBezTo>
                    <a:pt x="893" y="25"/>
                    <a:pt x="48" y="894"/>
                    <a:pt x="12" y="1930"/>
                  </a:cubicBezTo>
                  <a:cubicBezTo>
                    <a:pt x="0" y="2454"/>
                    <a:pt x="179" y="2942"/>
                    <a:pt x="512" y="3299"/>
                  </a:cubicBezTo>
                  <a:cubicBezTo>
                    <a:pt x="542" y="3329"/>
                    <a:pt x="578" y="3344"/>
                    <a:pt x="613" y="3344"/>
                  </a:cubicBezTo>
                  <a:cubicBezTo>
                    <a:pt x="649" y="3344"/>
                    <a:pt x="685" y="3329"/>
                    <a:pt x="715" y="3299"/>
                  </a:cubicBezTo>
                  <a:cubicBezTo>
                    <a:pt x="762" y="3252"/>
                    <a:pt x="774" y="3169"/>
                    <a:pt x="715" y="3109"/>
                  </a:cubicBezTo>
                  <a:cubicBezTo>
                    <a:pt x="429" y="2776"/>
                    <a:pt x="286" y="2359"/>
                    <a:pt x="298" y="1906"/>
                  </a:cubicBezTo>
                  <a:cubicBezTo>
                    <a:pt x="346" y="1025"/>
                    <a:pt x="1060" y="299"/>
                    <a:pt x="1941" y="263"/>
                  </a:cubicBezTo>
                  <a:cubicBezTo>
                    <a:pt x="1969" y="262"/>
                    <a:pt x="1996" y="261"/>
                    <a:pt x="2024" y="261"/>
                  </a:cubicBezTo>
                  <a:cubicBezTo>
                    <a:pt x="2975" y="261"/>
                    <a:pt x="3762" y="1053"/>
                    <a:pt x="3739" y="2026"/>
                  </a:cubicBezTo>
                  <a:cubicBezTo>
                    <a:pt x="3727" y="2930"/>
                    <a:pt x="2977" y="3692"/>
                    <a:pt x="2072" y="3716"/>
                  </a:cubicBezTo>
                  <a:cubicBezTo>
                    <a:pt x="2050" y="3717"/>
                    <a:pt x="2027" y="3717"/>
                    <a:pt x="2005" y="3717"/>
                  </a:cubicBezTo>
                  <a:cubicBezTo>
                    <a:pt x="1717" y="3717"/>
                    <a:pt x="1423" y="3646"/>
                    <a:pt x="1191" y="3514"/>
                  </a:cubicBezTo>
                  <a:cubicBezTo>
                    <a:pt x="1167" y="3500"/>
                    <a:pt x="1144" y="3493"/>
                    <a:pt x="1121" y="3493"/>
                  </a:cubicBezTo>
                  <a:cubicBezTo>
                    <a:pt x="1086" y="3493"/>
                    <a:pt x="1053" y="3509"/>
                    <a:pt x="1024" y="3538"/>
                  </a:cubicBezTo>
                  <a:cubicBezTo>
                    <a:pt x="965" y="3597"/>
                    <a:pt x="989" y="3716"/>
                    <a:pt x="1060" y="3764"/>
                  </a:cubicBezTo>
                  <a:cubicBezTo>
                    <a:pt x="1339" y="3920"/>
                    <a:pt x="1660" y="4003"/>
                    <a:pt x="1993" y="4003"/>
                  </a:cubicBezTo>
                  <a:cubicBezTo>
                    <a:pt x="2015" y="4003"/>
                    <a:pt x="2038" y="4003"/>
                    <a:pt x="2060" y="4002"/>
                  </a:cubicBezTo>
                  <a:cubicBezTo>
                    <a:pt x="3108" y="3966"/>
                    <a:pt x="3989" y="3121"/>
                    <a:pt x="4025" y="2061"/>
                  </a:cubicBezTo>
                  <a:cubicBezTo>
                    <a:pt x="4060" y="939"/>
                    <a:pt x="3142" y="0"/>
                    <a:pt x="20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47"/>
            <p:cNvSpPr/>
            <p:nvPr/>
          </p:nvSpPr>
          <p:spPr>
            <a:xfrm>
              <a:off x="4156778" y="3054678"/>
              <a:ext cx="68238" cy="68270"/>
            </a:xfrm>
            <a:custGeom>
              <a:avLst/>
              <a:gdLst/>
              <a:ahLst/>
              <a:cxnLst/>
              <a:rect l="l" t="t" r="r" b="b"/>
              <a:pathLst>
                <a:path w="2144" h="2145" extrusionOk="0">
                  <a:moveTo>
                    <a:pt x="1072" y="1"/>
                  </a:moveTo>
                  <a:cubicBezTo>
                    <a:pt x="477" y="1"/>
                    <a:pt x="1" y="477"/>
                    <a:pt x="1" y="1073"/>
                  </a:cubicBezTo>
                  <a:cubicBezTo>
                    <a:pt x="1" y="1668"/>
                    <a:pt x="477" y="2144"/>
                    <a:pt x="1072" y="2144"/>
                  </a:cubicBezTo>
                  <a:cubicBezTo>
                    <a:pt x="1668" y="2144"/>
                    <a:pt x="2144" y="1668"/>
                    <a:pt x="2144" y="1073"/>
                  </a:cubicBezTo>
                  <a:cubicBezTo>
                    <a:pt x="2132" y="977"/>
                    <a:pt x="2073" y="918"/>
                    <a:pt x="2001" y="918"/>
                  </a:cubicBezTo>
                  <a:cubicBezTo>
                    <a:pt x="1918" y="918"/>
                    <a:pt x="1858" y="977"/>
                    <a:pt x="1858" y="1049"/>
                  </a:cubicBezTo>
                  <a:cubicBezTo>
                    <a:pt x="1858" y="1489"/>
                    <a:pt x="1501" y="1846"/>
                    <a:pt x="1072" y="1846"/>
                  </a:cubicBezTo>
                  <a:cubicBezTo>
                    <a:pt x="644" y="1846"/>
                    <a:pt x="287" y="1489"/>
                    <a:pt x="287" y="1049"/>
                  </a:cubicBezTo>
                  <a:cubicBezTo>
                    <a:pt x="287" y="620"/>
                    <a:pt x="644" y="263"/>
                    <a:pt x="1072" y="263"/>
                  </a:cubicBezTo>
                  <a:cubicBezTo>
                    <a:pt x="1144" y="263"/>
                    <a:pt x="1203" y="203"/>
                    <a:pt x="1203" y="132"/>
                  </a:cubicBezTo>
                  <a:cubicBezTo>
                    <a:pt x="1203" y="60"/>
                    <a:pt x="1144" y="1"/>
                    <a:pt x="10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47"/>
            <p:cNvSpPr/>
            <p:nvPr/>
          </p:nvSpPr>
          <p:spPr>
            <a:xfrm>
              <a:off x="4198090" y="3060375"/>
              <a:ext cx="20879" cy="20879"/>
            </a:xfrm>
            <a:custGeom>
              <a:avLst/>
              <a:gdLst/>
              <a:ahLst/>
              <a:cxnLst/>
              <a:rect l="l" t="t" r="r" b="b"/>
              <a:pathLst>
                <a:path w="656" h="656" extrusionOk="0">
                  <a:moveTo>
                    <a:pt x="322" y="1"/>
                  </a:moveTo>
                  <a:cubicBezTo>
                    <a:pt x="143" y="1"/>
                    <a:pt x="1" y="143"/>
                    <a:pt x="1" y="322"/>
                  </a:cubicBezTo>
                  <a:cubicBezTo>
                    <a:pt x="1" y="501"/>
                    <a:pt x="143" y="655"/>
                    <a:pt x="322" y="655"/>
                  </a:cubicBezTo>
                  <a:cubicBezTo>
                    <a:pt x="501" y="655"/>
                    <a:pt x="655" y="501"/>
                    <a:pt x="655" y="322"/>
                  </a:cubicBezTo>
                  <a:cubicBezTo>
                    <a:pt x="655" y="143"/>
                    <a:pt x="501" y="1"/>
                    <a:pt x="3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 name="Google Shape;513;p47"/>
          <p:cNvGrpSpPr/>
          <p:nvPr/>
        </p:nvGrpSpPr>
        <p:grpSpPr>
          <a:xfrm>
            <a:off x="3253327" y="3058528"/>
            <a:ext cx="278795" cy="351615"/>
            <a:chOff x="8010427" y="3348503"/>
            <a:chExt cx="278795" cy="351615"/>
          </a:xfrm>
        </p:grpSpPr>
        <p:sp>
          <p:nvSpPr>
            <p:cNvPr id="514" name="Google Shape;514;p47"/>
            <p:cNvSpPr/>
            <p:nvPr/>
          </p:nvSpPr>
          <p:spPr>
            <a:xfrm>
              <a:off x="8010427" y="3348503"/>
              <a:ext cx="278795" cy="351615"/>
            </a:xfrm>
            <a:custGeom>
              <a:avLst/>
              <a:gdLst/>
              <a:ahLst/>
              <a:cxnLst/>
              <a:rect l="l" t="t" r="r" b="b"/>
              <a:pathLst>
                <a:path w="8752" h="11038" extrusionOk="0">
                  <a:moveTo>
                    <a:pt x="6216" y="322"/>
                  </a:moveTo>
                  <a:cubicBezTo>
                    <a:pt x="6323" y="322"/>
                    <a:pt x="6406" y="405"/>
                    <a:pt x="6406" y="512"/>
                  </a:cubicBezTo>
                  <a:lnTo>
                    <a:pt x="6406" y="1215"/>
                  </a:lnTo>
                  <a:cubicBezTo>
                    <a:pt x="6406" y="1310"/>
                    <a:pt x="6323" y="1405"/>
                    <a:pt x="6216" y="1405"/>
                  </a:cubicBezTo>
                  <a:lnTo>
                    <a:pt x="5311" y="1405"/>
                  </a:lnTo>
                  <a:cubicBezTo>
                    <a:pt x="5216" y="1405"/>
                    <a:pt x="5144" y="1477"/>
                    <a:pt x="5144" y="1572"/>
                  </a:cubicBezTo>
                  <a:cubicBezTo>
                    <a:pt x="5144" y="1893"/>
                    <a:pt x="4882" y="2144"/>
                    <a:pt x="4561" y="2144"/>
                  </a:cubicBezTo>
                  <a:lnTo>
                    <a:pt x="4203" y="2144"/>
                  </a:lnTo>
                  <a:cubicBezTo>
                    <a:pt x="3882" y="2144"/>
                    <a:pt x="3632" y="1882"/>
                    <a:pt x="3632" y="1572"/>
                  </a:cubicBezTo>
                  <a:cubicBezTo>
                    <a:pt x="3632" y="1477"/>
                    <a:pt x="3549" y="1405"/>
                    <a:pt x="3465" y="1405"/>
                  </a:cubicBezTo>
                  <a:lnTo>
                    <a:pt x="2560" y="1405"/>
                  </a:lnTo>
                  <a:cubicBezTo>
                    <a:pt x="2453" y="1405"/>
                    <a:pt x="2358" y="1310"/>
                    <a:pt x="2358" y="1215"/>
                  </a:cubicBezTo>
                  <a:lnTo>
                    <a:pt x="2346" y="512"/>
                  </a:lnTo>
                  <a:cubicBezTo>
                    <a:pt x="2346" y="405"/>
                    <a:pt x="2441" y="322"/>
                    <a:pt x="2537" y="322"/>
                  </a:cubicBezTo>
                  <a:close/>
                  <a:moveTo>
                    <a:pt x="2525" y="0"/>
                  </a:moveTo>
                  <a:cubicBezTo>
                    <a:pt x="2239" y="0"/>
                    <a:pt x="2025" y="227"/>
                    <a:pt x="2025" y="512"/>
                  </a:cubicBezTo>
                  <a:lnTo>
                    <a:pt x="632" y="512"/>
                  </a:lnTo>
                  <a:cubicBezTo>
                    <a:pt x="274" y="512"/>
                    <a:pt x="1" y="798"/>
                    <a:pt x="1" y="1143"/>
                  </a:cubicBezTo>
                  <a:lnTo>
                    <a:pt x="1" y="7656"/>
                  </a:lnTo>
                  <a:cubicBezTo>
                    <a:pt x="1" y="7739"/>
                    <a:pt x="72" y="7823"/>
                    <a:pt x="155" y="7823"/>
                  </a:cubicBezTo>
                  <a:cubicBezTo>
                    <a:pt x="251" y="7823"/>
                    <a:pt x="322" y="7739"/>
                    <a:pt x="322" y="7656"/>
                  </a:cubicBezTo>
                  <a:lnTo>
                    <a:pt x="322" y="1143"/>
                  </a:lnTo>
                  <a:cubicBezTo>
                    <a:pt x="322" y="965"/>
                    <a:pt x="477" y="822"/>
                    <a:pt x="655" y="822"/>
                  </a:cubicBezTo>
                  <a:lnTo>
                    <a:pt x="1036" y="822"/>
                  </a:lnTo>
                  <a:lnTo>
                    <a:pt x="1036" y="9918"/>
                  </a:lnTo>
                  <a:cubicBezTo>
                    <a:pt x="1036" y="10002"/>
                    <a:pt x="1108" y="10085"/>
                    <a:pt x="1203" y="10085"/>
                  </a:cubicBezTo>
                  <a:lnTo>
                    <a:pt x="7573" y="10085"/>
                  </a:lnTo>
                  <a:cubicBezTo>
                    <a:pt x="7656" y="10085"/>
                    <a:pt x="7728" y="10002"/>
                    <a:pt x="7728" y="9918"/>
                  </a:cubicBezTo>
                  <a:lnTo>
                    <a:pt x="7728" y="822"/>
                  </a:lnTo>
                  <a:lnTo>
                    <a:pt x="8121" y="822"/>
                  </a:lnTo>
                  <a:cubicBezTo>
                    <a:pt x="8299" y="822"/>
                    <a:pt x="8442" y="965"/>
                    <a:pt x="8442" y="1143"/>
                  </a:cubicBezTo>
                  <a:lnTo>
                    <a:pt x="8442" y="10395"/>
                  </a:lnTo>
                  <a:cubicBezTo>
                    <a:pt x="8442" y="10573"/>
                    <a:pt x="8299" y="10716"/>
                    <a:pt x="8121" y="10716"/>
                  </a:cubicBezTo>
                  <a:lnTo>
                    <a:pt x="667" y="10716"/>
                  </a:lnTo>
                  <a:cubicBezTo>
                    <a:pt x="489" y="10716"/>
                    <a:pt x="334" y="10573"/>
                    <a:pt x="334" y="10395"/>
                  </a:cubicBezTo>
                  <a:lnTo>
                    <a:pt x="334" y="8418"/>
                  </a:lnTo>
                  <a:cubicBezTo>
                    <a:pt x="334" y="8323"/>
                    <a:pt x="263" y="8251"/>
                    <a:pt x="167" y="8251"/>
                  </a:cubicBezTo>
                  <a:cubicBezTo>
                    <a:pt x="84" y="8251"/>
                    <a:pt x="12" y="8323"/>
                    <a:pt x="12" y="8418"/>
                  </a:cubicBezTo>
                  <a:lnTo>
                    <a:pt x="12" y="10395"/>
                  </a:lnTo>
                  <a:cubicBezTo>
                    <a:pt x="12" y="10752"/>
                    <a:pt x="298" y="11037"/>
                    <a:pt x="644" y="11037"/>
                  </a:cubicBezTo>
                  <a:lnTo>
                    <a:pt x="8109" y="11037"/>
                  </a:lnTo>
                  <a:cubicBezTo>
                    <a:pt x="8466" y="11037"/>
                    <a:pt x="8740" y="10752"/>
                    <a:pt x="8740" y="10395"/>
                  </a:cubicBezTo>
                  <a:lnTo>
                    <a:pt x="8740" y="1143"/>
                  </a:lnTo>
                  <a:cubicBezTo>
                    <a:pt x="8752" y="810"/>
                    <a:pt x="8454" y="512"/>
                    <a:pt x="8109" y="512"/>
                  </a:cubicBezTo>
                  <a:lnTo>
                    <a:pt x="7299" y="512"/>
                  </a:lnTo>
                  <a:cubicBezTo>
                    <a:pt x="7216" y="512"/>
                    <a:pt x="7144" y="584"/>
                    <a:pt x="7144" y="679"/>
                  </a:cubicBezTo>
                  <a:cubicBezTo>
                    <a:pt x="7144" y="762"/>
                    <a:pt x="7216" y="834"/>
                    <a:pt x="7299" y="834"/>
                  </a:cubicBezTo>
                  <a:lnTo>
                    <a:pt x="7406" y="834"/>
                  </a:lnTo>
                  <a:lnTo>
                    <a:pt x="7406" y="9764"/>
                  </a:lnTo>
                  <a:lnTo>
                    <a:pt x="1370" y="9764"/>
                  </a:lnTo>
                  <a:lnTo>
                    <a:pt x="1370" y="834"/>
                  </a:lnTo>
                  <a:lnTo>
                    <a:pt x="2037" y="834"/>
                  </a:lnTo>
                  <a:lnTo>
                    <a:pt x="2037" y="1215"/>
                  </a:lnTo>
                  <a:cubicBezTo>
                    <a:pt x="2037" y="1489"/>
                    <a:pt x="2263" y="1715"/>
                    <a:pt x="2537" y="1715"/>
                  </a:cubicBezTo>
                  <a:lnTo>
                    <a:pt x="3299" y="1715"/>
                  </a:lnTo>
                  <a:cubicBezTo>
                    <a:pt x="3370" y="2132"/>
                    <a:pt x="3751" y="2465"/>
                    <a:pt x="4192" y="2465"/>
                  </a:cubicBezTo>
                  <a:lnTo>
                    <a:pt x="4549" y="2465"/>
                  </a:lnTo>
                  <a:cubicBezTo>
                    <a:pt x="5001" y="2465"/>
                    <a:pt x="5370" y="2132"/>
                    <a:pt x="5442" y="1715"/>
                  </a:cubicBezTo>
                  <a:lnTo>
                    <a:pt x="6204" y="1715"/>
                  </a:lnTo>
                  <a:cubicBezTo>
                    <a:pt x="6489" y="1715"/>
                    <a:pt x="6704" y="1489"/>
                    <a:pt x="6704" y="1215"/>
                  </a:cubicBezTo>
                  <a:lnTo>
                    <a:pt x="6704" y="512"/>
                  </a:lnTo>
                  <a:cubicBezTo>
                    <a:pt x="6704" y="227"/>
                    <a:pt x="6489" y="0"/>
                    <a:pt x="62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47"/>
            <p:cNvSpPr/>
            <p:nvPr/>
          </p:nvSpPr>
          <p:spPr>
            <a:xfrm>
              <a:off x="8078692" y="3438653"/>
              <a:ext cx="142264" cy="100216"/>
            </a:xfrm>
            <a:custGeom>
              <a:avLst/>
              <a:gdLst/>
              <a:ahLst/>
              <a:cxnLst/>
              <a:rect l="l" t="t" r="r" b="b"/>
              <a:pathLst>
                <a:path w="4466" h="3146" extrusionOk="0">
                  <a:moveTo>
                    <a:pt x="2742" y="1"/>
                  </a:moveTo>
                  <a:cubicBezTo>
                    <a:pt x="2676" y="1"/>
                    <a:pt x="2609" y="43"/>
                    <a:pt x="2584" y="123"/>
                  </a:cubicBezTo>
                  <a:lnTo>
                    <a:pt x="1989" y="2433"/>
                  </a:lnTo>
                  <a:lnTo>
                    <a:pt x="1429" y="778"/>
                  </a:lnTo>
                  <a:cubicBezTo>
                    <a:pt x="1403" y="705"/>
                    <a:pt x="1335" y="665"/>
                    <a:pt x="1268" y="665"/>
                  </a:cubicBezTo>
                  <a:cubicBezTo>
                    <a:pt x="1216" y="665"/>
                    <a:pt x="1163" y="690"/>
                    <a:pt x="1132" y="742"/>
                  </a:cubicBezTo>
                  <a:lnTo>
                    <a:pt x="656" y="1600"/>
                  </a:lnTo>
                  <a:lnTo>
                    <a:pt x="155" y="1600"/>
                  </a:lnTo>
                  <a:cubicBezTo>
                    <a:pt x="72" y="1600"/>
                    <a:pt x="1" y="1671"/>
                    <a:pt x="1" y="1754"/>
                  </a:cubicBezTo>
                  <a:cubicBezTo>
                    <a:pt x="1" y="1850"/>
                    <a:pt x="72" y="1921"/>
                    <a:pt x="155" y="1921"/>
                  </a:cubicBezTo>
                  <a:lnTo>
                    <a:pt x="739" y="1921"/>
                  </a:lnTo>
                  <a:cubicBezTo>
                    <a:pt x="798" y="1921"/>
                    <a:pt x="846" y="1897"/>
                    <a:pt x="894" y="1838"/>
                  </a:cubicBezTo>
                  <a:lnTo>
                    <a:pt x="1227" y="1219"/>
                  </a:lnTo>
                  <a:lnTo>
                    <a:pt x="1858" y="3040"/>
                  </a:lnTo>
                  <a:cubicBezTo>
                    <a:pt x="1887" y="3110"/>
                    <a:pt x="1951" y="3146"/>
                    <a:pt x="2013" y="3146"/>
                  </a:cubicBezTo>
                  <a:cubicBezTo>
                    <a:pt x="2079" y="3146"/>
                    <a:pt x="2143" y="3107"/>
                    <a:pt x="2168" y="3028"/>
                  </a:cubicBezTo>
                  <a:lnTo>
                    <a:pt x="2763" y="683"/>
                  </a:lnTo>
                  <a:lnTo>
                    <a:pt x="3168" y="1802"/>
                  </a:lnTo>
                  <a:cubicBezTo>
                    <a:pt x="3192" y="1861"/>
                    <a:pt x="3251" y="1909"/>
                    <a:pt x="3311" y="1909"/>
                  </a:cubicBezTo>
                  <a:lnTo>
                    <a:pt x="4287" y="1909"/>
                  </a:lnTo>
                  <a:cubicBezTo>
                    <a:pt x="4370" y="1909"/>
                    <a:pt x="4442" y="1838"/>
                    <a:pt x="4442" y="1742"/>
                  </a:cubicBezTo>
                  <a:cubicBezTo>
                    <a:pt x="4466" y="1671"/>
                    <a:pt x="4382" y="1600"/>
                    <a:pt x="4299" y="1600"/>
                  </a:cubicBezTo>
                  <a:lnTo>
                    <a:pt x="3454" y="1600"/>
                  </a:lnTo>
                  <a:lnTo>
                    <a:pt x="2894" y="111"/>
                  </a:lnTo>
                  <a:cubicBezTo>
                    <a:pt x="2865" y="37"/>
                    <a:pt x="2804" y="1"/>
                    <a:pt x="274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47"/>
            <p:cNvSpPr/>
            <p:nvPr/>
          </p:nvSpPr>
          <p:spPr>
            <a:xfrm>
              <a:off x="8079074" y="3574928"/>
              <a:ext cx="141882" cy="10257"/>
            </a:xfrm>
            <a:custGeom>
              <a:avLst/>
              <a:gdLst/>
              <a:ahLst/>
              <a:cxnLst/>
              <a:rect l="l" t="t" r="r" b="b"/>
              <a:pathLst>
                <a:path w="4454" h="322" extrusionOk="0">
                  <a:moveTo>
                    <a:pt x="167" y="0"/>
                  </a:moveTo>
                  <a:cubicBezTo>
                    <a:pt x="72" y="0"/>
                    <a:pt x="1" y="72"/>
                    <a:pt x="1" y="155"/>
                  </a:cubicBezTo>
                  <a:cubicBezTo>
                    <a:pt x="1" y="250"/>
                    <a:pt x="72" y="322"/>
                    <a:pt x="167" y="322"/>
                  </a:cubicBezTo>
                  <a:lnTo>
                    <a:pt x="4287" y="322"/>
                  </a:lnTo>
                  <a:cubicBezTo>
                    <a:pt x="4370" y="322"/>
                    <a:pt x="4454" y="250"/>
                    <a:pt x="4454" y="155"/>
                  </a:cubicBezTo>
                  <a:cubicBezTo>
                    <a:pt x="4454" y="72"/>
                    <a:pt x="4370" y="0"/>
                    <a:pt x="42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47"/>
            <p:cNvSpPr/>
            <p:nvPr/>
          </p:nvSpPr>
          <p:spPr>
            <a:xfrm>
              <a:off x="8079074" y="3619685"/>
              <a:ext cx="141882" cy="10640"/>
            </a:xfrm>
            <a:custGeom>
              <a:avLst/>
              <a:gdLst/>
              <a:ahLst/>
              <a:cxnLst/>
              <a:rect l="l" t="t" r="r" b="b"/>
              <a:pathLst>
                <a:path w="4454" h="334" extrusionOk="0">
                  <a:moveTo>
                    <a:pt x="167" y="0"/>
                  </a:moveTo>
                  <a:cubicBezTo>
                    <a:pt x="72" y="0"/>
                    <a:pt x="1" y="84"/>
                    <a:pt x="1" y="167"/>
                  </a:cubicBezTo>
                  <a:cubicBezTo>
                    <a:pt x="1" y="262"/>
                    <a:pt x="72" y="334"/>
                    <a:pt x="167" y="334"/>
                  </a:cubicBezTo>
                  <a:lnTo>
                    <a:pt x="4287" y="334"/>
                  </a:lnTo>
                  <a:cubicBezTo>
                    <a:pt x="4370" y="334"/>
                    <a:pt x="4454" y="262"/>
                    <a:pt x="4454" y="167"/>
                  </a:cubicBezTo>
                  <a:cubicBezTo>
                    <a:pt x="4454" y="84"/>
                    <a:pt x="4370" y="0"/>
                    <a:pt x="42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 name="Google Shape;13764;p85">
            <a:extLst>
              <a:ext uri="{FF2B5EF4-FFF2-40B4-BE49-F238E27FC236}">
                <a16:creationId xmlns:a16="http://schemas.microsoft.com/office/drawing/2014/main" id="{BC7ADE5E-7998-6740-802B-02E059D5AD14}"/>
              </a:ext>
            </a:extLst>
          </p:cNvPr>
          <p:cNvGrpSpPr/>
          <p:nvPr/>
        </p:nvGrpSpPr>
        <p:grpSpPr>
          <a:xfrm>
            <a:off x="3277182" y="1087136"/>
            <a:ext cx="404912" cy="394386"/>
            <a:chOff x="2667821" y="3361108"/>
            <a:chExt cx="273046" cy="337801"/>
          </a:xfrm>
          <a:solidFill>
            <a:schemeClr val="bg2"/>
          </a:solidFill>
        </p:grpSpPr>
        <p:sp>
          <p:nvSpPr>
            <p:cNvPr id="33" name="Google Shape;13765;p85">
              <a:extLst>
                <a:ext uri="{FF2B5EF4-FFF2-40B4-BE49-F238E27FC236}">
                  <a16:creationId xmlns:a16="http://schemas.microsoft.com/office/drawing/2014/main" id="{43210033-2C0F-A84B-81AA-43AB467C5645}"/>
                </a:ext>
              </a:extLst>
            </p:cNvPr>
            <p:cNvSpPr/>
            <p:nvPr/>
          </p:nvSpPr>
          <p:spPr>
            <a:xfrm>
              <a:off x="2799971" y="3361108"/>
              <a:ext cx="10273" cy="36385"/>
            </a:xfrm>
            <a:custGeom>
              <a:avLst/>
              <a:gdLst/>
              <a:ahLst/>
              <a:cxnLst/>
              <a:rect l="l" t="t" r="r" b="b"/>
              <a:pathLst>
                <a:path w="323" h="1144" extrusionOk="0">
                  <a:moveTo>
                    <a:pt x="155" y="0"/>
                  </a:moveTo>
                  <a:cubicBezTo>
                    <a:pt x="72" y="0"/>
                    <a:pt x="1" y="72"/>
                    <a:pt x="1" y="167"/>
                  </a:cubicBezTo>
                  <a:lnTo>
                    <a:pt x="1" y="977"/>
                  </a:lnTo>
                  <a:cubicBezTo>
                    <a:pt x="1" y="1072"/>
                    <a:pt x="72" y="1143"/>
                    <a:pt x="155" y="1143"/>
                  </a:cubicBezTo>
                  <a:cubicBezTo>
                    <a:pt x="251" y="1143"/>
                    <a:pt x="322" y="1072"/>
                    <a:pt x="322" y="977"/>
                  </a:cubicBezTo>
                  <a:lnTo>
                    <a:pt x="322" y="167"/>
                  </a:lnTo>
                  <a:cubicBezTo>
                    <a:pt x="310" y="60"/>
                    <a:pt x="251" y="0"/>
                    <a:pt x="15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3766;p85">
              <a:extLst>
                <a:ext uri="{FF2B5EF4-FFF2-40B4-BE49-F238E27FC236}">
                  <a16:creationId xmlns:a16="http://schemas.microsoft.com/office/drawing/2014/main" id="{3DB33CB4-9FE3-2842-91CF-FF0D07E67E5C}"/>
                </a:ext>
              </a:extLst>
            </p:cNvPr>
            <p:cNvSpPr/>
            <p:nvPr/>
          </p:nvSpPr>
          <p:spPr>
            <a:xfrm>
              <a:off x="2838964" y="3371063"/>
              <a:ext cx="22009" cy="34381"/>
            </a:xfrm>
            <a:custGeom>
              <a:avLst/>
              <a:gdLst/>
              <a:ahLst/>
              <a:cxnLst/>
              <a:rect l="l" t="t" r="r" b="b"/>
              <a:pathLst>
                <a:path w="692" h="1081" extrusionOk="0">
                  <a:moveTo>
                    <a:pt x="517" y="0"/>
                  </a:moveTo>
                  <a:cubicBezTo>
                    <a:pt x="454" y="0"/>
                    <a:pt x="385" y="31"/>
                    <a:pt x="358" y="104"/>
                  </a:cubicBezTo>
                  <a:lnTo>
                    <a:pt x="49" y="866"/>
                  </a:lnTo>
                  <a:cubicBezTo>
                    <a:pt x="1" y="961"/>
                    <a:pt x="84" y="1080"/>
                    <a:pt x="203" y="1080"/>
                  </a:cubicBezTo>
                  <a:cubicBezTo>
                    <a:pt x="263" y="1080"/>
                    <a:pt x="322" y="1057"/>
                    <a:pt x="346" y="985"/>
                  </a:cubicBezTo>
                  <a:lnTo>
                    <a:pt x="656" y="223"/>
                  </a:lnTo>
                  <a:cubicBezTo>
                    <a:pt x="691" y="152"/>
                    <a:pt x="644" y="45"/>
                    <a:pt x="572" y="9"/>
                  </a:cubicBezTo>
                  <a:cubicBezTo>
                    <a:pt x="556" y="3"/>
                    <a:pt x="537" y="0"/>
                    <a:pt x="51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3767;p85">
              <a:extLst>
                <a:ext uri="{FF2B5EF4-FFF2-40B4-BE49-F238E27FC236}">
                  <a16:creationId xmlns:a16="http://schemas.microsoft.com/office/drawing/2014/main" id="{1BBAE020-A32C-B343-A5F0-72F814227CA5}"/>
                </a:ext>
              </a:extLst>
            </p:cNvPr>
            <p:cNvSpPr/>
            <p:nvPr/>
          </p:nvSpPr>
          <p:spPr>
            <a:xfrm>
              <a:off x="2873822" y="3399815"/>
              <a:ext cx="29197" cy="28338"/>
            </a:xfrm>
            <a:custGeom>
              <a:avLst/>
              <a:gdLst/>
              <a:ahLst/>
              <a:cxnLst/>
              <a:rect l="l" t="t" r="r" b="b"/>
              <a:pathLst>
                <a:path w="918" h="891" extrusionOk="0">
                  <a:moveTo>
                    <a:pt x="744" y="1"/>
                  </a:moveTo>
                  <a:cubicBezTo>
                    <a:pt x="703" y="1"/>
                    <a:pt x="661" y="16"/>
                    <a:pt x="631" y="45"/>
                  </a:cubicBezTo>
                  <a:lnTo>
                    <a:pt x="60" y="629"/>
                  </a:lnTo>
                  <a:cubicBezTo>
                    <a:pt x="0" y="688"/>
                    <a:pt x="0" y="784"/>
                    <a:pt x="60" y="843"/>
                  </a:cubicBezTo>
                  <a:cubicBezTo>
                    <a:pt x="84" y="879"/>
                    <a:pt x="131" y="891"/>
                    <a:pt x="179" y="891"/>
                  </a:cubicBezTo>
                  <a:cubicBezTo>
                    <a:pt x="286" y="891"/>
                    <a:pt x="274" y="831"/>
                    <a:pt x="858" y="272"/>
                  </a:cubicBezTo>
                  <a:cubicBezTo>
                    <a:pt x="917" y="212"/>
                    <a:pt x="917" y="105"/>
                    <a:pt x="858" y="45"/>
                  </a:cubicBezTo>
                  <a:cubicBezTo>
                    <a:pt x="828" y="16"/>
                    <a:pt x="786" y="1"/>
                    <a:pt x="74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3768;p85">
              <a:extLst>
                <a:ext uri="{FF2B5EF4-FFF2-40B4-BE49-F238E27FC236}">
                  <a16:creationId xmlns:a16="http://schemas.microsoft.com/office/drawing/2014/main" id="{3C3F31AD-8875-7B4D-86E4-2FA2BD66B17C}"/>
                </a:ext>
              </a:extLst>
            </p:cNvPr>
            <p:cNvSpPr/>
            <p:nvPr/>
          </p:nvSpPr>
          <p:spPr>
            <a:xfrm>
              <a:off x="2894655" y="3442656"/>
              <a:ext cx="37116" cy="19592"/>
            </a:xfrm>
            <a:custGeom>
              <a:avLst/>
              <a:gdLst/>
              <a:ahLst/>
              <a:cxnLst/>
              <a:rect l="l" t="t" r="r" b="b"/>
              <a:pathLst>
                <a:path w="1167" h="616" extrusionOk="0">
                  <a:moveTo>
                    <a:pt x="973" y="1"/>
                  </a:moveTo>
                  <a:cubicBezTo>
                    <a:pt x="955" y="1"/>
                    <a:pt x="936" y="3"/>
                    <a:pt x="917" y="8"/>
                  </a:cubicBezTo>
                  <a:lnTo>
                    <a:pt x="155" y="318"/>
                  </a:lnTo>
                  <a:cubicBezTo>
                    <a:pt x="0" y="377"/>
                    <a:pt x="36" y="615"/>
                    <a:pt x="214" y="615"/>
                  </a:cubicBezTo>
                  <a:cubicBezTo>
                    <a:pt x="274" y="615"/>
                    <a:pt x="238" y="615"/>
                    <a:pt x="1036" y="294"/>
                  </a:cubicBezTo>
                  <a:cubicBezTo>
                    <a:pt x="1131" y="282"/>
                    <a:pt x="1167" y="175"/>
                    <a:pt x="1131" y="103"/>
                  </a:cubicBezTo>
                  <a:cubicBezTo>
                    <a:pt x="1103" y="37"/>
                    <a:pt x="1044" y="1"/>
                    <a:pt x="97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3769;p85">
              <a:extLst>
                <a:ext uri="{FF2B5EF4-FFF2-40B4-BE49-F238E27FC236}">
                  <a16:creationId xmlns:a16="http://schemas.microsoft.com/office/drawing/2014/main" id="{F41021E2-DAAD-CD45-B41A-FE0B9ADC1960}"/>
                </a:ext>
              </a:extLst>
            </p:cNvPr>
            <p:cNvSpPr/>
            <p:nvPr/>
          </p:nvSpPr>
          <p:spPr>
            <a:xfrm>
              <a:off x="2904482" y="3493258"/>
              <a:ext cx="36385" cy="10273"/>
            </a:xfrm>
            <a:custGeom>
              <a:avLst/>
              <a:gdLst/>
              <a:ahLst/>
              <a:cxnLst/>
              <a:rect l="l" t="t" r="r" b="b"/>
              <a:pathLst>
                <a:path w="1144" h="323" extrusionOk="0">
                  <a:moveTo>
                    <a:pt x="155" y="1"/>
                  </a:moveTo>
                  <a:cubicBezTo>
                    <a:pt x="72" y="1"/>
                    <a:pt x="1" y="72"/>
                    <a:pt x="1" y="155"/>
                  </a:cubicBezTo>
                  <a:cubicBezTo>
                    <a:pt x="1" y="251"/>
                    <a:pt x="72" y="322"/>
                    <a:pt x="155" y="322"/>
                  </a:cubicBezTo>
                  <a:lnTo>
                    <a:pt x="977" y="322"/>
                  </a:lnTo>
                  <a:cubicBezTo>
                    <a:pt x="1072" y="322"/>
                    <a:pt x="1144" y="251"/>
                    <a:pt x="1144" y="155"/>
                  </a:cubicBezTo>
                  <a:cubicBezTo>
                    <a:pt x="1144" y="72"/>
                    <a:pt x="1072" y="1"/>
                    <a:pt x="97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3770;p85">
              <a:extLst>
                <a:ext uri="{FF2B5EF4-FFF2-40B4-BE49-F238E27FC236}">
                  <a16:creationId xmlns:a16="http://schemas.microsoft.com/office/drawing/2014/main" id="{4BF75E29-CA11-5E43-A33F-BE8B6BC21B3A}"/>
                </a:ext>
              </a:extLst>
            </p:cNvPr>
            <p:cNvSpPr/>
            <p:nvPr/>
          </p:nvSpPr>
          <p:spPr>
            <a:xfrm>
              <a:off x="2895386" y="3533364"/>
              <a:ext cx="35653" cy="20196"/>
            </a:xfrm>
            <a:custGeom>
              <a:avLst/>
              <a:gdLst/>
              <a:ahLst/>
              <a:cxnLst/>
              <a:rect l="l" t="t" r="r" b="b"/>
              <a:pathLst>
                <a:path w="1121" h="635" extrusionOk="0">
                  <a:moveTo>
                    <a:pt x="179" y="0"/>
                  </a:moveTo>
                  <a:cubicBezTo>
                    <a:pt x="118" y="0"/>
                    <a:pt x="54" y="38"/>
                    <a:pt x="37" y="109"/>
                  </a:cubicBezTo>
                  <a:cubicBezTo>
                    <a:pt x="1" y="180"/>
                    <a:pt x="37" y="288"/>
                    <a:pt x="120" y="311"/>
                  </a:cubicBezTo>
                  <a:lnTo>
                    <a:pt x="882" y="621"/>
                  </a:lnTo>
                  <a:cubicBezTo>
                    <a:pt x="901" y="630"/>
                    <a:pt x="922" y="635"/>
                    <a:pt x="943" y="635"/>
                  </a:cubicBezTo>
                  <a:cubicBezTo>
                    <a:pt x="1004" y="635"/>
                    <a:pt x="1067" y="599"/>
                    <a:pt x="1084" y="538"/>
                  </a:cubicBezTo>
                  <a:cubicBezTo>
                    <a:pt x="1120" y="442"/>
                    <a:pt x="1084" y="359"/>
                    <a:pt x="1001" y="323"/>
                  </a:cubicBezTo>
                  <a:lnTo>
                    <a:pt x="239" y="14"/>
                  </a:lnTo>
                  <a:cubicBezTo>
                    <a:pt x="221" y="5"/>
                    <a:pt x="200" y="0"/>
                    <a:pt x="17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3771;p85">
              <a:extLst>
                <a:ext uri="{FF2B5EF4-FFF2-40B4-BE49-F238E27FC236}">
                  <a16:creationId xmlns:a16="http://schemas.microsoft.com/office/drawing/2014/main" id="{FDD70549-A1A2-CE45-B04D-AF22B69BDB0A}"/>
                </a:ext>
              </a:extLst>
            </p:cNvPr>
            <p:cNvSpPr/>
            <p:nvPr/>
          </p:nvSpPr>
          <p:spPr>
            <a:xfrm>
              <a:off x="2872677" y="3567586"/>
              <a:ext cx="30692" cy="28338"/>
            </a:xfrm>
            <a:custGeom>
              <a:avLst/>
              <a:gdLst/>
              <a:ahLst/>
              <a:cxnLst/>
              <a:rect l="l" t="t" r="r" b="b"/>
              <a:pathLst>
                <a:path w="965" h="891" extrusionOk="0">
                  <a:moveTo>
                    <a:pt x="173" y="0"/>
                  </a:moveTo>
                  <a:cubicBezTo>
                    <a:pt x="132" y="0"/>
                    <a:pt x="90" y="15"/>
                    <a:pt x="60" y="45"/>
                  </a:cubicBezTo>
                  <a:cubicBezTo>
                    <a:pt x="1" y="104"/>
                    <a:pt x="1" y="200"/>
                    <a:pt x="60" y="259"/>
                  </a:cubicBezTo>
                  <a:cubicBezTo>
                    <a:pt x="644" y="819"/>
                    <a:pt x="620" y="890"/>
                    <a:pt x="751" y="890"/>
                  </a:cubicBezTo>
                  <a:cubicBezTo>
                    <a:pt x="894" y="890"/>
                    <a:pt x="965" y="712"/>
                    <a:pt x="858" y="616"/>
                  </a:cubicBezTo>
                  <a:lnTo>
                    <a:pt x="286" y="45"/>
                  </a:lnTo>
                  <a:cubicBezTo>
                    <a:pt x="257" y="15"/>
                    <a:pt x="215" y="0"/>
                    <a:pt x="17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3772;p85">
              <a:extLst>
                <a:ext uri="{FF2B5EF4-FFF2-40B4-BE49-F238E27FC236}">
                  <a16:creationId xmlns:a16="http://schemas.microsoft.com/office/drawing/2014/main" id="{FEF00F28-0C51-EB4F-9417-BBC2F24EAE40}"/>
                </a:ext>
              </a:extLst>
            </p:cNvPr>
            <p:cNvSpPr/>
            <p:nvPr/>
          </p:nvSpPr>
          <p:spPr>
            <a:xfrm>
              <a:off x="2838233" y="3589818"/>
              <a:ext cx="21214" cy="34318"/>
            </a:xfrm>
            <a:custGeom>
              <a:avLst/>
              <a:gdLst/>
              <a:ahLst/>
              <a:cxnLst/>
              <a:rect l="l" t="t" r="r" b="b"/>
              <a:pathLst>
                <a:path w="667" h="1079" extrusionOk="0">
                  <a:moveTo>
                    <a:pt x="179" y="1"/>
                  </a:moveTo>
                  <a:cubicBezTo>
                    <a:pt x="159" y="1"/>
                    <a:pt x="139" y="4"/>
                    <a:pt x="119" y="13"/>
                  </a:cubicBezTo>
                  <a:cubicBezTo>
                    <a:pt x="48" y="37"/>
                    <a:pt x="0" y="132"/>
                    <a:pt x="24" y="215"/>
                  </a:cubicBezTo>
                  <a:lnTo>
                    <a:pt x="345" y="977"/>
                  </a:lnTo>
                  <a:cubicBezTo>
                    <a:pt x="365" y="1036"/>
                    <a:pt x="425" y="1079"/>
                    <a:pt x="499" y="1079"/>
                  </a:cubicBezTo>
                  <a:cubicBezTo>
                    <a:pt x="514" y="1079"/>
                    <a:pt x="531" y="1077"/>
                    <a:pt x="548" y="1072"/>
                  </a:cubicBezTo>
                  <a:cubicBezTo>
                    <a:pt x="643" y="1037"/>
                    <a:pt x="667" y="929"/>
                    <a:pt x="643" y="858"/>
                  </a:cubicBezTo>
                  <a:lnTo>
                    <a:pt x="322" y="96"/>
                  </a:lnTo>
                  <a:cubicBezTo>
                    <a:pt x="303" y="41"/>
                    <a:pt x="243" y="1"/>
                    <a:pt x="17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3773;p85">
              <a:extLst>
                <a:ext uri="{FF2B5EF4-FFF2-40B4-BE49-F238E27FC236}">
                  <a16:creationId xmlns:a16="http://schemas.microsoft.com/office/drawing/2014/main" id="{111EF0A1-05FD-8944-BB06-E8A7541A4793}"/>
                </a:ext>
              </a:extLst>
            </p:cNvPr>
            <p:cNvSpPr/>
            <p:nvPr/>
          </p:nvSpPr>
          <p:spPr>
            <a:xfrm>
              <a:off x="2747334" y="3589754"/>
              <a:ext cx="21627" cy="34572"/>
            </a:xfrm>
            <a:custGeom>
              <a:avLst/>
              <a:gdLst/>
              <a:ahLst/>
              <a:cxnLst/>
              <a:rect l="l" t="t" r="r" b="b"/>
              <a:pathLst>
                <a:path w="680" h="1087" extrusionOk="0">
                  <a:moveTo>
                    <a:pt x="499" y="1"/>
                  </a:moveTo>
                  <a:cubicBezTo>
                    <a:pt x="438" y="1"/>
                    <a:pt x="375" y="36"/>
                    <a:pt x="358" y="98"/>
                  </a:cubicBezTo>
                  <a:lnTo>
                    <a:pt x="36" y="860"/>
                  </a:lnTo>
                  <a:cubicBezTo>
                    <a:pt x="1" y="967"/>
                    <a:pt x="72" y="1086"/>
                    <a:pt x="191" y="1086"/>
                  </a:cubicBezTo>
                  <a:cubicBezTo>
                    <a:pt x="251" y="1086"/>
                    <a:pt x="310" y="1051"/>
                    <a:pt x="334" y="979"/>
                  </a:cubicBezTo>
                  <a:lnTo>
                    <a:pt x="655" y="217"/>
                  </a:lnTo>
                  <a:cubicBezTo>
                    <a:pt x="679" y="134"/>
                    <a:pt x="632" y="39"/>
                    <a:pt x="560" y="15"/>
                  </a:cubicBezTo>
                  <a:cubicBezTo>
                    <a:pt x="542" y="5"/>
                    <a:pt x="520" y="1"/>
                    <a:pt x="49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3774;p85">
              <a:extLst>
                <a:ext uri="{FF2B5EF4-FFF2-40B4-BE49-F238E27FC236}">
                  <a16:creationId xmlns:a16="http://schemas.microsoft.com/office/drawing/2014/main" id="{B91C9A06-498C-F445-99DF-E0E0B839E734}"/>
                </a:ext>
              </a:extLst>
            </p:cNvPr>
            <p:cNvSpPr/>
            <p:nvPr/>
          </p:nvSpPr>
          <p:spPr>
            <a:xfrm>
              <a:off x="2705319" y="3566441"/>
              <a:ext cx="29547" cy="28625"/>
            </a:xfrm>
            <a:custGeom>
              <a:avLst/>
              <a:gdLst/>
              <a:ahLst/>
              <a:cxnLst/>
              <a:rect l="l" t="t" r="r" b="b"/>
              <a:pathLst>
                <a:path w="929" h="900" extrusionOk="0">
                  <a:moveTo>
                    <a:pt x="744" y="1"/>
                  </a:moveTo>
                  <a:cubicBezTo>
                    <a:pt x="702" y="1"/>
                    <a:pt x="661" y="15"/>
                    <a:pt x="631" y="45"/>
                  </a:cubicBezTo>
                  <a:lnTo>
                    <a:pt x="60" y="629"/>
                  </a:lnTo>
                  <a:cubicBezTo>
                    <a:pt x="0" y="688"/>
                    <a:pt x="0" y="795"/>
                    <a:pt x="60" y="855"/>
                  </a:cubicBezTo>
                  <a:cubicBezTo>
                    <a:pt x="89" y="885"/>
                    <a:pt x="128" y="899"/>
                    <a:pt x="167" y="899"/>
                  </a:cubicBezTo>
                  <a:cubicBezTo>
                    <a:pt x="205" y="899"/>
                    <a:pt x="244" y="885"/>
                    <a:pt x="274" y="855"/>
                  </a:cubicBezTo>
                  <a:lnTo>
                    <a:pt x="857" y="271"/>
                  </a:lnTo>
                  <a:cubicBezTo>
                    <a:pt x="929" y="212"/>
                    <a:pt x="929" y="105"/>
                    <a:pt x="857" y="45"/>
                  </a:cubicBezTo>
                  <a:cubicBezTo>
                    <a:pt x="827" y="15"/>
                    <a:pt x="786" y="1"/>
                    <a:pt x="74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3775;p85">
              <a:extLst>
                <a:ext uri="{FF2B5EF4-FFF2-40B4-BE49-F238E27FC236}">
                  <a16:creationId xmlns:a16="http://schemas.microsoft.com/office/drawing/2014/main" id="{A87C523B-9692-D244-B544-8AC0B668F25D}"/>
                </a:ext>
              </a:extLst>
            </p:cNvPr>
            <p:cNvSpPr/>
            <p:nvPr/>
          </p:nvSpPr>
          <p:spPr>
            <a:xfrm>
              <a:off x="2676918" y="3532060"/>
              <a:ext cx="35240" cy="20133"/>
            </a:xfrm>
            <a:custGeom>
              <a:avLst/>
              <a:gdLst/>
              <a:ahLst/>
              <a:cxnLst/>
              <a:rect l="l" t="t" r="r" b="b"/>
              <a:pathLst>
                <a:path w="1108" h="633" extrusionOk="0">
                  <a:moveTo>
                    <a:pt x="918" y="1"/>
                  </a:moveTo>
                  <a:cubicBezTo>
                    <a:pt x="903" y="1"/>
                    <a:pt x="886" y="3"/>
                    <a:pt x="869" y="7"/>
                  </a:cubicBezTo>
                  <a:lnTo>
                    <a:pt x="119" y="329"/>
                  </a:lnTo>
                  <a:cubicBezTo>
                    <a:pt x="36" y="352"/>
                    <a:pt x="0" y="448"/>
                    <a:pt x="24" y="531"/>
                  </a:cubicBezTo>
                  <a:cubicBezTo>
                    <a:pt x="53" y="590"/>
                    <a:pt x="115" y="632"/>
                    <a:pt x="182" y="632"/>
                  </a:cubicBezTo>
                  <a:cubicBezTo>
                    <a:pt x="197" y="632"/>
                    <a:pt x="211" y="630"/>
                    <a:pt x="226" y="626"/>
                  </a:cubicBezTo>
                  <a:lnTo>
                    <a:pt x="988" y="305"/>
                  </a:lnTo>
                  <a:cubicBezTo>
                    <a:pt x="1060" y="281"/>
                    <a:pt x="1107" y="174"/>
                    <a:pt x="1084" y="102"/>
                  </a:cubicBezTo>
                  <a:cubicBezTo>
                    <a:pt x="1054" y="44"/>
                    <a:pt x="992" y="1"/>
                    <a:pt x="91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3776;p85">
              <a:extLst>
                <a:ext uri="{FF2B5EF4-FFF2-40B4-BE49-F238E27FC236}">
                  <a16:creationId xmlns:a16="http://schemas.microsoft.com/office/drawing/2014/main" id="{DBABD9D4-9A2E-9D4B-A9BE-AAD678EBC183}"/>
                </a:ext>
              </a:extLst>
            </p:cNvPr>
            <p:cNvSpPr/>
            <p:nvPr/>
          </p:nvSpPr>
          <p:spPr>
            <a:xfrm>
              <a:off x="2667821" y="3491763"/>
              <a:ext cx="36385" cy="10241"/>
            </a:xfrm>
            <a:custGeom>
              <a:avLst/>
              <a:gdLst/>
              <a:ahLst/>
              <a:cxnLst/>
              <a:rect l="l" t="t" r="r" b="b"/>
              <a:pathLst>
                <a:path w="1144" h="322" extrusionOk="0">
                  <a:moveTo>
                    <a:pt x="155" y="0"/>
                  </a:moveTo>
                  <a:cubicBezTo>
                    <a:pt x="72" y="0"/>
                    <a:pt x="0" y="72"/>
                    <a:pt x="0" y="167"/>
                  </a:cubicBezTo>
                  <a:cubicBezTo>
                    <a:pt x="0" y="250"/>
                    <a:pt x="72" y="322"/>
                    <a:pt x="155" y="322"/>
                  </a:cubicBezTo>
                  <a:lnTo>
                    <a:pt x="977" y="322"/>
                  </a:lnTo>
                  <a:cubicBezTo>
                    <a:pt x="1072" y="322"/>
                    <a:pt x="1143" y="250"/>
                    <a:pt x="1143" y="167"/>
                  </a:cubicBezTo>
                  <a:cubicBezTo>
                    <a:pt x="1131" y="72"/>
                    <a:pt x="1048" y="0"/>
                    <a:pt x="97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3777;p85">
              <a:extLst>
                <a:ext uri="{FF2B5EF4-FFF2-40B4-BE49-F238E27FC236}">
                  <a16:creationId xmlns:a16="http://schemas.microsoft.com/office/drawing/2014/main" id="{58AE7307-355C-7748-820E-A19D777B6FFB}"/>
                </a:ext>
              </a:extLst>
            </p:cNvPr>
            <p:cNvSpPr/>
            <p:nvPr/>
          </p:nvSpPr>
          <p:spPr>
            <a:xfrm>
              <a:off x="2677267" y="3441702"/>
              <a:ext cx="35653" cy="20069"/>
            </a:xfrm>
            <a:custGeom>
              <a:avLst/>
              <a:gdLst/>
              <a:ahLst/>
              <a:cxnLst/>
              <a:rect l="l" t="t" r="r" b="b"/>
              <a:pathLst>
                <a:path w="1121" h="631" extrusionOk="0">
                  <a:moveTo>
                    <a:pt x="173" y="1"/>
                  </a:moveTo>
                  <a:cubicBezTo>
                    <a:pt x="110" y="1"/>
                    <a:pt x="51" y="36"/>
                    <a:pt x="25" y="98"/>
                  </a:cubicBezTo>
                  <a:cubicBezTo>
                    <a:pt x="1" y="193"/>
                    <a:pt x="25" y="276"/>
                    <a:pt x="120" y="312"/>
                  </a:cubicBezTo>
                  <a:lnTo>
                    <a:pt x="882" y="622"/>
                  </a:lnTo>
                  <a:cubicBezTo>
                    <a:pt x="899" y="627"/>
                    <a:pt x="918" y="630"/>
                    <a:pt x="937" y="630"/>
                  </a:cubicBezTo>
                  <a:cubicBezTo>
                    <a:pt x="999" y="630"/>
                    <a:pt x="1066" y="599"/>
                    <a:pt x="1084" y="526"/>
                  </a:cubicBezTo>
                  <a:cubicBezTo>
                    <a:pt x="1120" y="443"/>
                    <a:pt x="1084" y="348"/>
                    <a:pt x="1001" y="324"/>
                  </a:cubicBezTo>
                  <a:lnTo>
                    <a:pt x="239" y="14"/>
                  </a:lnTo>
                  <a:cubicBezTo>
                    <a:pt x="217" y="5"/>
                    <a:pt x="195" y="1"/>
                    <a:pt x="17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3778;p85">
              <a:extLst>
                <a:ext uri="{FF2B5EF4-FFF2-40B4-BE49-F238E27FC236}">
                  <a16:creationId xmlns:a16="http://schemas.microsoft.com/office/drawing/2014/main" id="{2C1C242E-EDB3-9943-B9A7-B3B5F0AFED53}"/>
                </a:ext>
              </a:extLst>
            </p:cNvPr>
            <p:cNvSpPr/>
            <p:nvPr/>
          </p:nvSpPr>
          <p:spPr>
            <a:xfrm>
              <a:off x="2706051" y="3399084"/>
              <a:ext cx="30724" cy="28338"/>
            </a:xfrm>
            <a:custGeom>
              <a:avLst/>
              <a:gdLst/>
              <a:ahLst/>
              <a:cxnLst/>
              <a:rect l="l" t="t" r="r" b="b"/>
              <a:pathLst>
                <a:path w="966" h="891" extrusionOk="0">
                  <a:moveTo>
                    <a:pt x="173" y="0"/>
                  </a:moveTo>
                  <a:cubicBezTo>
                    <a:pt x="132" y="0"/>
                    <a:pt x="90" y="15"/>
                    <a:pt x="60" y="45"/>
                  </a:cubicBezTo>
                  <a:cubicBezTo>
                    <a:pt x="1" y="104"/>
                    <a:pt x="1" y="199"/>
                    <a:pt x="60" y="259"/>
                  </a:cubicBezTo>
                  <a:cubicBezTo>
                    <a:pt x="644" y="819"/>
                    <a:pt x="632" y="890"/>
                    <a:pt x="751" y="890"/>
                  </a:cubicBezTo>
                  <a:cubicBezTo>
                    <a:pt x="894" y="890"/>
                    <a:pt x="965" y="723"/>
                    <a:pt x="870" y="616"/>
                  </a:cubicBezTo>
                  <a:lnTo>
                    <a:pt x="287" y="45"/>
                  </a:lnTo>
                  <a:cubicBezTo>
                    <a:pt x="257" y="15"/>
                    <a:pt x="215" y="0"/>
                    <a:pt x="17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3779;p85">
              <a:extLst>
                <a:ext uri="{FF2B5EF4-FFF2-40B4-BE49-F238E27FC236}">
                  <a16:creationId xmlns:a16="http://schemas.microsoft.com/office/drawing/2014/main" id="{C5E2C489-DBA3-6947-B33B-1189D862A2F9}"/>
                </a:ext>
              </a:extLst>
            </p:cNvPr>
            <p:cNvSpPr/>
            <p:nvPr/>
          </p:nvSpPr>
          <p:spPr>
            <a:xfrm>
              <a:off x="2748861" y="3370713"/>
              <a:ext cx="21596" cy="34190"/>
            </a:xfrm>
            <a:custGeom>
              <a:avLst/>
              <a:gdLst/>
              <a:ahLst/>
              <a:cxnLst/>
              <a:rect l="l" t="t" r="r" b="b"/>
              <a:pathLst>
                <a:path w="679" h="1075" extrusionOk="0">
                  <a:moveTo>
                    <a:pt x="170" y="1"/>
                  </a:moveTo>
                  <a:cubicBezTo>
                    <a:pt x="153" y="1"/>
                    <a:pt x="136" y="3"/>
                    <a:pt x="119" y="8"/>
                  </a:cubicBezTo>
                  <a:cubicBezTo>
                    <a:pt x="36" y="44"/>
                    <a:pt x="0" y="127"/>
                    <a:pt x="24" y="210"/>
                  </a:cubicBezTo>
                  <a:lnTo>
                    <a:pt x="334" y="972"/>
                  </a:lnTo>
                  <a:cubicBezTo>
                    <a:pt x="362" y="1039"/>
                    <a:pt x="421" y="1075"/>
                    <a:pt x="491" y="1075"/>
                  </a:cubicBezTo>
                  <a:cubicBezTo>
                    <a:pt x="510" y="1075"/>
                    <a:pt x="528" y="1073"/>
                    <a:pt x="548" y="1068"/>
                  </a:cubicBezTo>
                  <a:cubicBezTo>
                    <a:pt x="631" y="1020"/>
                    <a:pt x="679" y="937"/>
                    <a:pt x="631" y="841"/>
                  </a:cubicBezTo>
                  <a:lnTo>
                    <a:pt x="322" y="103"/>
                  </a:lnTo>
                  <a:cubicBezTo>
                    <a:pt x="293" y="37"/>
                    <a:pt x="235" y="1"/>
                    <a:pt x="17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3780;p85">
              <a:extLst>
                <a:ext uri="{FF2B5EF4-FFF2-40B4-BE49-F238E27FC236}">
                  <a16:creationId xmlns:a16="http://schemas.microsoft.com/office/drawing/2014/main" id="{9C8FED6A-250C-954C-BA8A-7FBAC2FEA416}"/>
                </a:ext>
              </a:extLst>
            </p:cNvPr>
            <p:cNvSpPr/>
            <p:nvPr/>
          </p:nvSpPr>
          <p:spPr>
            <a:xfrm>
              <a:off x="2749242" y="3533364"/>
              <a:ext cx="111731" cy="115198"/>
            </a:xfrm>
            <a:custGeom>
              <a:avLst/>
              <a:gdLst/>
              <a:ahLst/>
              <a:cxnLst/>
              <a:rect l="l" t="t" r="r" b="b"/>
              <a:pathLst>
                <a:path w="3513" h="3622" extrusionOk="0">
                  <a:moveTo>
                    <a:pt x="3224" y="0"/>
                  </a:moveTo>
                  <a:cubicBezTo>
                    <a:pt x="3217" y="0"/>
                    <a:pt x="3210" y="1"/>
                    <a:pt x="3203" y="2"/>
                  </a:cubicBezTo>
                  <a:cubicBezTo>
                    <a:pt x="3108" y="14"/>
                    <a:pt x="3048" y="85"/>
                    <a:pt x="3060" y="180"/>
                  </a:cubicBezTo>
                  <a:lnTo>
                    <a:pt x="3155" y="740"/>
                  </a:lnTo>
                  <a:lnTo>
                    <a:pt x="3155" y="776"/>
                  </a:lnTo>
                  <a:cubicBezTo>
                    <a:pt x="3155" y="842"/>
                    <a:pt x="3087" y="909"/>
                    <a:pt x="3017" y="909"/>
                  </a:cubicBezTo>
                  <a:cubicBezTo>
                    <a:pt x="2999" y="909"/>
                    <a:pt x="2982" y="904"/>
                    <a:pt x="2965" y="895"/>
                  </a:cubicBezTo>
                  <a:cubicBezTo>
                    <a:pt x="2965" y="895"/>
                    <a:pt x="1929" y="359"/>
                    <a:pt x="1917" y="347"/>
                  </a:cubicBezTo>
                  <a:cubicBezTo>
                    <a:pt x="1858" y="320"/>
                    <a:pt x="1794" y="308"/>
                    <a:pt x="1731" y="308"/>
                  </a:cubicBezTo>
                  <a:cubicBezTo>
                    <a:pt x="1654" y="308"/>
                    <a:pt x="1578" y="326"/>
                    <a:pt x="1512" y="359"/>
                  </a:cubicBezTo>
                  <a:cubicBezTo>
                    <a:pt x="1453" y="383"/>
                    <a:pt x="548" y="859"/>
                    <a:pt x="500" y="895"/>
                  </a:cubicBezTo>
                  <a:cubicBezTo>
                    <a:pt x="480" y="906"/>
                    <a:pt x="459" y="911"/>
                    <a:pt x="438" y="911"/>
                  </a:cubicBezTo>
                  <a:cubicBezTo>
                    <a:pt x="372" y="911"/>
                    <a:pt x="310" y="857"/>
                    <a:pt x="310" y="776"/>
                  </a:cubicBezTo>
                  <a:cubicBezTo>
                    <a:pt x="310" y="764"/>
                    <a:pt x="310" y="740"/>
                    <a:pt x="345" y="585"/>
                  </a:cubicBezTo>
                  <a:cubicBezTo>
                    <a:pt x="357" y="490"/>
                    <a:pt x="298" y="418"/>
                    <a:pt x="203" y="407"/>
                  </a:cubicBezTo>
                  <a:cubicBezTo>
                    <a:pt x="190" y="403"/>
                    <a:pt x="178" y="401"/>
                    <a:pt x="166" y="401"/>
                  </a:cubicBezTo>
                  <a:cubicBezTo>
                    <a:pt x="99" y="401"/>
                    <a:pt x="44" y="457"/>
                    <a:pt x="24" y="538"/>
                  </a:cubicBezTo>
                  <a:cubicBezTo>
                    <a:pt x="0" y="680"/>
                    <a:pt x="0" y="716"/>
                    <a:pt x="0" y="776"/>
                  </a:cubicBezTo>
                  <a:cubicBezTo>
                    <a:pt x="0" y="1030"/>
                    <a:pt x="223" y="1224"/>
                    <a:pt x="464" y="1224"/>
                  </a:cubicBezTo>
                  <a:cubicBezTo>
                    <a:pt x="527" y="1224"/>
                    <a:pt x="592" y="1210"/>
                    <a:pt x="655" y="1180"/>
                  </a:cubicBezTo>
                  <a:lnTo>
                    <a:pt x="1238" y="883"/>
                  </a:lnTo>
                  <a:lnTo>
                    <a:pt x="1238" y="1454"/>
                  </a:lnTo>
                  <a:cubicBezTo>
                    <a:pt x="1238" y="1550"/>
                    <a:pt x="1310" y="1621"/>
                    <a:pt x="1393" y="1621"/>
                  </a:cubicBezTo>
                  <a:cubicBezTo>
                    <a:pt x="1488" y="1621"/>
                    <a:pt x="1560" y="1550"/>
                    <a:pt x="1560" y="1454"/>
                  </a:cubicBezTo>
                  <a:lnTo>
                    <a:pt x="1560" y="716"/>
                  </a:lnTo>
                  <a:cubicBezTo>
                    <a:pt x="1631" y="689"/>
                    <a:pt x="1683" y="636"/>
                    <a:pt x="1744" y="636"/>
                  </a:cubicBezTo>
                  <a:cubicBezTo>
                    <a:pt x="1764" y="636"/>
                    <a:pt x="1786" y="642"/>
                    <a:pt x="1810" y="657"/>
                  </a:cubicBezTo>
                  <a:lnTo>
                    <a:pt x="1929" y="716"/>
                  </a:lnTo>
                  <a:lnTo>
                    <a:pt x="1929" y="3455"/>
                  </a:lnTo>
                  <a:cubicBezTo>
                    <a:pt x="1929" y="3538"/>
                    <a:pt x="2012" y="3621"/>
                    <a:pt x="2096" y="3621"/>
                  </a:cubicBezTo>
                  <a:cubicBezTo>
                    <a:pt x="2191" y="3621"/>
                    <a:pt x="2262" y="3538"/>
                    <a:pt x="2262" y="3455"/>
                  </a:cubicBezTo>
                  <a:lnTo>
                    <a:pt x="2262" y="883"/>
                  </a:lnTo>
                  <a:cubicBezTo>
                    <a:pt x="2798" y="1145"/>
                    <a:pt x="2870" y="1240"/>
                    <a:pt x="3048" y="1240"/>
                  </a:cubicBezTo>
                  <a:cubicBezTo>
                    <a:pt x="3298" y="1216"/>
                    <a:pt x="3512" y="966"/>
                    <a:pt x="3465" y="704"/>
                  </a:cubicBezTo>
                  <a:lnTo>
                    <a:pt x="3382" y="133"/>
                  </a:lnTo>
                  <a:cubicBezTo>
                    <a:pt x="3360" y="57"/>
                    <a:pt x="3298" y="0"/>
                    <a:pt x="322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3781;p85">
              <a:extLst>
                <a:ext uri="{FF2B5EF4-FFF2-40B4-BE49-F238E27FC236}">
                  <a16:creationId xmlns:a16="http://schemas.microsoft.com/office/drawing/2014/main" id="{0AF7B2E6-3857-5A47-A302-3FD89F07A0F8}"/>
                </a:ext>
              </a:extLst>
            </p:cNvPr>
            <p:cNvSpPr/>
            <p:nvPr/>
          </p:nvSpPr>
          <p:spPr>
            <a:xfrm>
              <a:off x="2795010" y="3417371"/>
              <a:ext cx="94365" cy="106960"/>
            </a:xfrm>
            <a:custGeom>
              <a:avLst/>
              <a:gdLst/>
              <a:ahLst/>
              <a:cxnLst/>
              <a:rect l="l" t="t" r="r" b="b"/>
              <a:pathLst>
                <a:path w="2967" h="3363" extrusionOk="0">
                  <a:moveTo>
                    <a:pt x="275" y="1"/>
                  </a:moveTo>
                  <a:cubicBezTo>
                    <a:pt x="121" y="1"/>
                    <a:pt x="0" y="85"/>
                    <a:pt x="49" y="220"/>
                  </a:cubicBezTo>
                  <a:cubicBezTo>
                    <a:pt x="68" y="296"/>
                    <a:pt x="133" y="334"/>
                    <a:pt x="195" y="334"/>
                  </a:cubicBezTo>
                  <a:cubicBezTo>
                    <a:pt x="210" y="334"/>
                    <a:pt x="226" y="332"/>
                    <a:pt x="240" y="327"/>
                  </a:cubicBezTo>
                  <a:cubicBezTo>
                    <a:pt x="253" y="324"/>
                    <a:pt x="266" y="323"/>
                    <a:pt x="280" y="323"/>
                  </a:cubicBezTo>
                  <a:cubicBezTo>
                    <a:pt x="329" y="323"/>
                    <a:pt x="379" y="342"/>
                    <a:pt x="407" y="398"/>
                  </a:cubicBezTo>
                  <a:lnTo>
                    <a:pt x="907" y="1434"/>
                  </a:lnTo>
                  <a:cubicBezTo>
                    <a:pt x="966" y="1565"/>
                    <a:pt x="1097" y="1649"/>
                    <a:pt x="1252" y="1684"/>
                  </a:cubicBezTo>
                  <a:lnTo>
                    <a:pt x="2395" y="1851"/>
                  </a:lnTo>
                  <a:cubicBezTo>
                    <a:pt x="2502" y="1863"/>
                    <a:pt x="2550" y="1994"/>
                    <a:pt x="2466" y="2065"/>
                  </a:cubicBezTo>
                  <a:lnTo>
                    <a:pt x="1657" y="2875"/>
                  </a:lnTo>
                  <a:cubicBezTo>
                    <a:pt x="1562" y="2958"/>
                    <a:pt x="1514" y="3077"/>
                    <a:pt x="1514" y="3196"/>
                  </a:cubicBezTo>
                  <a:cubicBezTo>
                    <a:pt x="1514" y="3292"/>
                    <a:pt x="1597" y="3363"/>
                    <a:pt x="1681" y="3363"/>
                  </a:cubicBezTo>
                  <a:cubicBezTo>
                    <a:pt x="1776" y="3363"/>
                    <a:pt x="1847" y="3292"/>
                    <a:pt x="1847" y="3196"/>
                  </a:cubicBezTo>
                  <a:cubicBezTo>
                    <a:pt x="1847" y="3101"/>
                    <a:pt x="1883" y="3137"/>
                    <a:pt x="2705" y="2303"/>
                  </a:cubicBezTo>
                  <a:cubicBezTo>
                    <a:pt x="2966" y="2030"/>
                    <a:pt x="2812" y="1577"/>
                    <a:pt x="2443" y="1518"/>
                  </a:cubicBezTo>
                  <a:lnTo>
                    <a:pt x="1300" y="1351"/>
                  </a:lnTo>
                  <a:cubicBezTo>
                    <a:pt x="1252" y="1351"/>
                    <a:pt x="1216" y="1327"/>
                    <a:pt x="1192" y="1279"/>
                  </a:cubicBezTo>
                  <a:lnTo>
                    <a:pt x="680" y="255"/>
                  </a:lnTo>
                  <a:cubicBezTo>
                    <a:pt x="594" y="76"/>
                    <a:pt x="420" y="1"/>
                    <a:pt x="27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3782;p85">
              <a:extLst>
                <a:ext uri="{FF2B5EF4-FFF2-40B4-BE49-F238E27FC236}">
                  <a16:creationId xmlns:a16="http://schemas.microsoft.com/office/drawing/2014/main" id="{AC3C2917-2453-6442-9E60-47B252E78261}"/>
                </a:ext>
              </a:extLst>
            </p:cNvPr>
            <p:cNvSpPr/>
            <p:nvPr/>
          </p:nvSpPr>
          <p:spPr>
            <a:xfrm>
              <a:off x="2719695" y="3433974"/>
              <a:ext cx="76141" cy="101744"/>
            </a:xfrm>
            <a:custGeom>
              <a:avLst/>
              <a:gdLst/>
              <a:ahLst/>
              <a:cxnLst/>
              <a:rect l="l" t="t" r="r" b="b"/>
              <a:pathLst>
                <a:path w="2394" h="3199" extrusionOk="0">
                  <a:moveTo>
                    <a:pt x="2232" y="0"/>
                  </a:moveTo>
                  <a:cubicBezTo>
                    <a:pt x="2173" y="0"/>
                    <a:pt x="2110" y="39"/>
                    <a:pt x="2084" y="91"/>
                  </a:cubicBezTo>
                  <a:lnTo>
                    <a:pt x="1763" y="757"/>
                  </a:lnTo>
                  <a:cubicBezTo>
                    <a:pt x="1751" y="805"/>
                    <a:pt x="1703" y="817"/>
                    <a:pt x="1655" y="829"/>
                  </a:cubicBezTo>
                  <a:lnTo>
                    <a:pt x="512" y="996"/>
                  </a:lnTo>
                  <a:cubicBezTo>
                    <a:pt x="131" y="1055"/>
                    <a:pt x="0" y="1508"/>
                    <a:pt x="250" y="1758"/>
                  </a:cubicBezTo>
                  <a:cubicBezTo>
                    <a:pt x="1108" y="2603"/>
                    <a:pt x="1132" y="2555"/>
                    <a:pt x="1120" y="2674"/>
                  </a:cubicBezTo>
                  <a:lnTo>
                    <a:pt x="1060" y="3020"/>
                  </a:lnTo>
                  <a:cubicBezTo>
                    <a:pt x="1048" y="3115"/>
                    <a:pt x="1120" y="3198"/>
                    <a:pt x="1203" y="3198"/>
                  </a:cubicBezTo>
                  <a:cubicBezTo>
                    <a:pt x="1286" y="3198"/>
                    <a:pt x="1358" y="3139"/>
                    <a:pt x="1358" y="3067"/>
                  </a:cubicBezTo>
                  <a:lnTo>
                    <a:pt x="1417" y="2722"/>
                  </a:lnTo>
                  <a:cubicBezTo>
                    <a:pt x="1441" y="2579"/>
                    <a:pt x="1382" y="2424"/>
                    <a:pt x="1286" y="2317"/>
                  </a:cubicBezTo>
                  <a:lnTo>
                    <a:pt x="465" y="1519"/>
                  </a:lnTo>
                  <a:cubicBezTo>
                    <a:pt x="393" y="1448"/>
                    <a:pt x="429" y="1305"/>
                    <a:pt x="536" y="1293"/>
                  </a:cubicBezTo>
                  <a:lnTo>
                    <a:pt x="1679" y="1127"/>
                  </a:lnTo>
                  <a:cubicBezTo>
                    <a:pt x="1834" y="1115"/>
                    <a:pt x="1953" y="1007"/>
                    <a:pt x="2025" y="876"/>
                  </a:cubicBezTo>
                  <a:lnTo>
                    <a:pt x="2358" y="210"/>
                  </a:lnTo>
                  <a:cubicBezTo>
                    <a:pt x="2394" y="150"/>
                    <a:pt x="2370" y="55"/>
                    <a:pt x="2298" y="19"/>
                  </a:cubicBezTo>
                  <a:cubicBezTo>
                    <a:pt x="2278" y="6"/>
                    <a:pt x="2256" y="0"/>
                    <a:pt x="223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3783;p85">
              <a:extLst>
                <a:ext uri="{FF2B5EF4-FFF2-40B4-BE49-F238E27FC236}">
                  <a16:creationId xmlns:a16="http://schemas.microsoft.com/office/drawing/2014/main" id="{184AAA9B-3C4D-DC4A-A4CF-689C290768FB}"/>
                </a:ext>
              </a:extLst>
            </p:cNvPr>
            <p:cNvSpPr/>
            <p:nvPr/>
          </p:nvSpPr>
          <p:spPr>
            <a:xfrm>
              <a:off x="2787472" y="3594366"/>
              <a:ext cx="32600" cy="104543"/>
            </a:xfrm>
            <a:custGeom>
              <a:avLst/>
              <a:gdLst/>
              <a:ahLst/>
              <a:cxnLst/>
              <a:rect l="l" t="t" r="r" b="b"/>
              <a:pathLst>
                <a:path w="1025" h="3287" extrusionOk="0">
                  <a:moveTo>
                    <a:pt x="167" y="1"/>
                  </a:moveTo>
                  <a:cubicBezTo>
                    <a:pt x="72" y="1"/>
                    <a:pt x="1" y="72"/>
                    <a:pt x="1" y="167"/>
                  </a:cubicBezTo>
                  <a:lnTo>
                    <a:pt x="1" y="2787"/>
                  </a:lnTo>
                  <a:cubicBezTo>
                    <a:pt x="1" y="3072"/>
                    <a:pt x="227" y="3287"/>
                    <a:pt x="513" y="3287"/>
                  </a:cubicBezTo>
                  <a:cubicBezTo>
                    <a:pt x="786" y="3287"/>
                    <a:pt x="1013" y="3072"/>
                    <a:pt x="1013" y="2787"/>
                  </a:cubicBezTo>
                  <a:lnTo>
                    <a:pt x="1013" y="2156"/>
                  </a:lnTo>
                  <a:cubicBezTo>
                    <a:pt x="1025" y="2072"/>
                    <a:pt x="953" y="2001"/>
                    <a:pt x="882" y="2001"/>
                  </a:cubicBezTo>
                  <a:cubicBezTo>
                    <a:pt x="786" y="2001"/>
                    <a:pt x="715" y="2072"/>
                    <a:pt x="715" y="2156"/>
                  </a:cubicBezTo>
                  <a:lnTo>
                    <a:pt x="715" y="2787"/>
                  </a:lnTo>
                  <a:cubicBezTo>
                    <a:pt x="715" y="2894"/>
                    <a:pt x="620" y="2977"/>
                    <a:pt x="525" y="2977"/>
                  </a:cubicBezTo>
                  <a:cubicBezTo>
                    <a:pt x="417" y="2977"/>
                    <a:pt x="334" y="2894"/>
                    <a:pt x="334" y="2787"/>
                  </a:cubicBezTo>
                  <a:lnTo>
                    <a:pt x="334" y="167"/>
                  </a:lnTo>
                  <a:cubicBezTo>
                    <a:pt x="334" y="72"/>
                    <a:pt x="251" y="1"/>
                    <a:pt x="16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 name="Google Shape;13055;p84">
            <a:extLst>
              <a:ext uri="{FF2B5EF4-FFF2-40B4-BE49-F238E27FC236}">
                <a16:creationId xmlns:a16="http://schemas.microsoft.com/office/drawing/2014/main" id="{73CC792F-8A29-364B-98EE-897DD5BA82D6}"/>
              </a:ext>
            </a:extLst>
          </p:cNvPr>
          <p:cNvGrpSpPr/>
          <p:nvPr/>
        </p:nvGrpSpPr>
        <p:grpSpPr>
          <a:xfrm>
            <a:off x="1165035" y="1071200"/>
            <a:ext cx="320633" cy="348100"/>
            <a:chOff x="4007193" y="1512727"/>
            <a:chExt cx="320633" cy="348100"/>
          </a:xfrm>
          <a:solidFill>
            <a:schemeClr val="bg2"/>
          </a:solidFill>
        </p:grpSpPr>
        <p:sp>
          <p:nvSpPr>
            <p:cNvPr id="53" name="Google Shape;13056;p84">
              <a:extLst>
                <a:ext uri="{FF2B5EF4-FFF2-40B4-BE49-F238E27FC236}">
                  <a16:creationId xmlns:a16="http://schemas.microsoft.com/office/drawing/2014/main" id="{A6A38245-E242-064E-9CBA-3F75ECD3ED6F}"/>
                </a:ext>
              </a:extLst>
            </p:cNvPr>
            <p:cNvSpPr/>
            <p:nvPr/>
          </p:nvSpPr>
          <p:spPr>
            <a:xfrm>
              <a:off x="4177695" y="1512727"/>
              <a:ext cx="143732" cy="153109"/>
            </a:xfrm>
            <a:custGeom>
              <a:avLst/>
              <a:gdLst/>
              <a:ahLst/>
              <a:cxnLst/>
              <a:rect l="l" t="t" r="r" b="b"/>
              <a:pathLst>
                <a:path w="4537" h="4833" extrusionOk="0">
                  <a:moveTo>
                    <a:pt x="2359" y="1"/>
                  </a:moveTo>
                  <a:cubicBezTo>
                    <a:pt x="2213" y="1"/>
                    <a:pt x="2065" y="16"/>
                    <a:pt x="1917" y="46"/>
                  </a:cubicBezTo>
                  <a:cubicBezTo>
                    <a:pt x="1346" y="165"/>
                    <a:pt x="846" y="498"/>
                    <a:pt x="524" y="987"/>
                  </a:cubicBezTo>
                  <a:cubicBezTo>
                    <a:pt x="0" y="1761"/>
                    <a:pt x="36" y="2773"/>
                    <a:pt x="584" y="3523"/>
                  </a:cubicBezTo>
                  <a:lnTo>
                    <a:pt x="536" y="4666"/>
                  </a:lnTo>
                  <a:cubicBezTo>
                    <a:pt x="536" y="4725"/>
                    <a:pt x="572" y="4773"/>
                    <a:pt x="607" y="4797"/>
                  </a:cubicBezTo>
                  <a:cubicBezTo>
                    <a:pt x="643" y="4809"/>
                    <a:pt x="667" y="4832"/>
                    <a:pt x="703" y="4832"/>
                  </a:cubicBezTo>
                  <a:cubicBezTo>
                    <a:pt x="727" y="4832"/>
                    <a:pt x="750" y="4832"/>
                    <a:pt x="774" y="4809"/>
                  </a:cubicBezTo>
                  <a:lnTo>
                    <a:pt x="1822" y="4332"/>
                  </a:lnTo>
                  <a:cubicBezTo>
                    <a:pt x="2006" y="4381"/>
                    <a:pt x="2191" y="4404"/>
                    <a:pt x="2373" y="4404"/>
                  </a:cubicBezTo>
                  <a:cubicBezTo>
                    <a:pt x="3091" y="4404"/>
                    <a:pt x="3771" y="4044"/>
                    <a:pt x="4179" y="3427"/>
                  </a:cubicBezTo>
                  <a:cubicBezTo>
                    <a:pt x="4382" y="3142"/>
                    <a:pt x="4501" y="2832"/>
                    <a:pt x="4537" y="2487"/>
                  </a:cubicBezTo>
                  <a:cubicBezTo>
                    <a:pt x="4525" y="2392"/>
                    <a:pt x="4453" y="2320"/>
                    <a:pt x="4382" y="2296"/>
                  </a:cubicBezTo>
                  <a:cubicBezTo>
                    <a:pt x="4374" y="2295"/>
                    <a:pt x="4366" y="2295"/>
                    <a:pt x="4358" y="2295"/>
                  </a:cubicBezTo>
                  <a:cubicBezTo>
                    <a:pt x="4275" y="2295"/>
                    <a:pt x="4214" y="2352"/>
                    <a:pt x="4203" y="2439"/>
                  </a:cubicBezTo>
                  <a:cubicBezTo>
                    <a:pt x="4156" y="2713"/>
                    <a:pt x="4072" y="2987"/>
                    <a:pt x="3906" y="3237"/>
                  </a:cubicBezTo>
                  <a:cubicBezTo>
                    <a:pt x="3554" y="3774"/>
                    <a:pt x="2971" y="4074"/>
                    <a:pt x="2360" y="4074"/>
                  </a:cubicBezTo>
                  <a:cubicBezTo>
                    <a:pt x="2185" y="4074"/>
                    <a:pt x="2008" y="4049"/>
                    <a:pt x="1834" y="3999"/>
                  </a:cubicBezTo>
                  <a:cubicBezTo>
                    <a:pt x="1814" y="3994"/>
                    <a:pt x="1798" y="3991"/>
                    <a:pt x="1784" y="3991"/>
                  </a:cubicBezTo>
                  <a:cubicBezTo>
                    <a:pt x="1762" y="3991"/>
                    <a:pt x="1743" y="3997"/>
                    <a:pt x="1715" y="4011"/>
                  </a:cubicBezTo>
                  <a:lnTo>
                    <a:pt x="869" y="4416"/>
                  </a:lnTo>
                  <a:lnTo>
                    <a:pt x="905" y="3475"/>
                  </a:lnTo>
                  <a:cubicBezTo>
                    <a:pt x="905" y="3427"/>
                    <a:pt x="893" y="3404"/>
                    <a:pt x="881" y="3368"/>
                  </a:cubicBezTo>
                  <a:cubicBezTo>
                    <a:pt x="369" y="2737"/>
                    <a:pt x="346" y="1856"/>
                    <a:pt x="786" y="1165"/>
                  </a:cubicBezTo>
                  <a:cubicBezTo>
                    <a:pt x="1072" y="748"/>
                    <a:pt x="1489" y="475"/>
                    <a:pt x="1977" y="379"/>
                  </a:cubicBezTo>
                  <a:cubicBezTo>
                    <a:pt x="2104" y="352"/>
                    <a:pt x="2231" y="339"/>
                    <a:pt x="2357" y="339"/>
                  </a:cubicBezTo>
                  <a:cubicBezTo>
                    <a:pt x="2721" y="339"/>
                    <a:pt x="3071" y="452"/>
                    <a:pt x="3382" y="665"/>
                  </a:cubicBezTo>
                  <a:cubicBezTo>
                    <a:pt x="3798" y="939"/>
                    <a:pt x="4084" y="1380"/>
                    <a:pt x="4179" y="1868"/>
                  </a:cubicBezTo>
                  <a:cubicBezTo>
                    <a:pt x="4200" y="1949"/>
                    <a:pt x="4263" y="2004"/>
                    <a:pt x="4340" y="2004"/>
                  </a:cubicBezTo>
                  <a:cubicBezTo>
                    <a:pt x="4354" y="2004"/>
                    <a:pt x="4368" y="2002"/>
                    <a:pt x="4382" y="1999"/>
                  </a:cubicBezTo>
                  <a:cubicBezTo>
                    <a:pt x="4465" y="1987"/>
                    <a:pt x="4525" y="1903"/>
                    <a:pt x="4513" y="1808"/>
                  </a:cubicBezTo>
                  <a:cubicBezTo>
                    <a:pt x="4406" y="1225"/>
                    <a:pt x="4060" y="725"/>
                    <a:pt x="3572" y="379"/>
                  </a:cubicBezTo>
                  <a:cubicBezTo>
                    <a:pt x="3208" y="130"/>
                    <a:pt x="2790" y="1"/>
                    <a:pt x="235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3057;p84">
              <a:extLst>
                <a:ext uri="{FF2B5EF4-FFF2-40B4-BE49-F238E27FC236}">
                  <a16:creationId xmlns:a16="http://schemas.microsoft.com/office/drawing/2014/main" id="{F2BDCC84-40F4-3C42-AF0C-2FFE8B62C758}"/>
                </a:ext>
              </a:extLst>
            </p:cNvPr>
            <p:cNvSpPr/>
            <p:nvPr/>
          </p:nvSpPr>
          <p:spPr>
            <a:xfrm>
              <a:off x="4214666" y="1543583"/>
              <a:ext cx="77711" cy="77363"/>
            </a:xfrm>
            <a:custGeom>
              <a:avLst/>
              <a:gdLst/>
              <a:ahLst/>
              <a:cxnLst/>
              <a:rect l="l" t="t" r="r" b="b"/>
              <a:pathLst>
                <a:path w="2453" h="2442" extrusionOk="0">
                  <a:moveTo>
                    <a:pt x="1072" y="346"/>
                  </a:moveTo>
                  <a:lnTo>
                    <a:pt x="1072" y="1239"/>
                  </a:lnTo>
                  <a:cubicBezTo>
                    <a:pt x="1072" y="1322"/>
                    <a:pt x="1143" y="1406"/>
                    <a:pt x="1238" y="1406"/>
                  </a:cubicBezTo>
                  <a:lnTo>
                    <a:pt x="2131" y="1406"/>
                  </a:lnTo>
                  <a:cubicBezTo>
                    <a:pt x="2048" y="1822"/>
                    <a:pt x="1679" y="2144"/>
                    <a:pt x="1238" y="2144"/>
                  </a:cubicBezTo>
                  <a:cubicBezTo>
                    <a:pt x="726" y="2144"/>
                    <a:pt x="322" y="1739"/>
                    <a:pt x="322" y="1239"/>
                  </a:cubicBezTo>
                  <a:cubicBezTo>
                    <a:pt x="322" y="787"/>
                    <a:pt x="655" y="417"/>
                    <a:pt x="1072" y="346"/>
                  </a:cubicBezTo>
                  <a:close/>
                  <a:moveTo>
                    <a:pt x="1215" y="1"/>
                  </a:moveTo>
                  <a:cubicBezTo>
                    <a:pt x="548" y="1"/>
                    <a:pt x="0" y="548"/>
                    <a:pt x="0" y="1215"/>
                  </a:cubicBezTo>
                  <a:cubicBezTo>
                    <a:pt x="0" y="1894"/>
                    <a:pt x="548" y="2441"/>
                    <a:pt x="1215" y="2441"/>
                  </a:cubicBezTo>
                  <a:cubicBezTo>
                    <a:pt x="1893" y="2441"/>
                    <a:pt x="2441" y="1894"/>
                    <a:pt x="2441" y="1215"/>
                  </a:cubicBezTo>
                  <a:cubicBezTo>
                    <a:pt x="2453" y="1144"/>
                    <a:pt x="2381" y="1072"/>
                    <a:pt x="2286" y="1072"/>
                  </a:cubicBezTo>
                  <a:lnTo>
                    <a:pt x="1381" y="1072"/>
                  </a:lnTo>
                  <a:lnTo>
                    <a:pt x="1381" y="167"/>
                  </a:lnTo>
                  <a:cubicBezTo>
                    <a:pt x="1381" y="72"/>
                    <a:pt x="1310" y="1"/>
                    <a:pt x="121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3058;p84">
              <a:extLst>
                <a:ext uri="{FF2B5EF4-FFF2-40B4-BE49-F238E27FC236}">
                  <a16:creationId xmlns:a16="http://schemas.microsoft.com/office/drawing/2014/main" id="{32F5768A-D48A-8040-9985-C787C0511717}"/>
                </a:ext>
              </a:extLst>
            </p:cNvPr>
            <p:cNvSpPr/>
            <p:nvPr/>
          </p:nvSpPr>
          <p:spPr>
            <a:xfrm>
              <a:off x="4007193" y="1541334"/>
              <a:ext cx="320633" cy="319493"/>
            </a:xfrm>
            <a:custGeom>
              <a:avLst/>
              <a:gdLst/>
              <a:ahLst/>
              <a:cxnLst/>
              <a:rect l="l" t="t" r="r" b="b"/>
              <a:pathLst>
                <a:path w="10121" h="10085" extrusionOk="0">
                  <a:moveTo>
                    <a:pt x="3823" y="1239"/>
                  </a:moveTo>
                  <a:lnTo>
                    <a:pt x="4823" y="2227"/>
                  </a:lnTo>
                  <a:cubicBezTo>
                    <a:pt x="5418" y="2822"/>
                    <a:pt x="5525" y="3739"/>
                    <a:pt x="5085" y="4453"/>
                  </a:cubicBezTo>
                  <a:cubicBezTo>
                    <a:pt x="5049" y="4501"/>
                    <a:pt x="5061" y="4596"/>
                    <a:pt x="5120" y="4644"/>
                  </a:cubicBezTo>
                  <a:lnTo>
                    <a:pt x="5442" y="4965"/>
                  </a:lnTo>
                  <a:cubicBezTo>
                    <a:pt x="5478" y="5002"/>
                    <a:pt x="5524" y="5016"/>
                    <a:pt x="5567" y="5016"/>
                  </a:cubicBezTo>
                  <a:cubicBezTo>
                    <a:pt x="5594" y="5016"/>
                    <a:pt x="5621" y="5010"/>
                    <a:pt x="5644" y="5001"/>
                  </a:cubicBezTo>
                  <a:cubicBezTo>
                    <a:pt x="5939" y="4824"/>
                    <a:pt x="6267" y="4736"/>
                    <a:pt x="6591" y="4736"/>
                  </a:cubicBezTo>
                  <a:cubicBezTo>
                    <a:pt x="7053" y="4736"/>
                    <a:pt x="7509" y="4913"/>
                    <a:pt x="7859" y="5263"/>
                  </a:cubicBezTo>
                  <a:lnTo>
                    <a:pt x="8859" y="6263"/>
                  </a:lnTo>
                  <a:lnTo>
                    <a:pt x="6299" y="8823"/>
                  </a:lnTo>
                  <a:lnTo>
                    <a:pt x="5299" y="7823"/>
                  </a:lnTo>
                  <a:cubicBezTo>
                    <a:pt x="5073" y="7608"/>
                    <a:pt x="4906" y="7335"/>
                    <a:pt x="4835" y="7037"/>
                  </a:cubicBezTo>
                  <a:cubicBezTo>
                    <a:pt x="4704" y="6561"/>
                    <a:pt x="4775" y="6037"/>
                    <a:pt x="5025" y="5608"/>
                  </a:cubicBezTo>
                  <a:cubicBezTo>
                    <a:pt x="5073" y="5549"/>
                    <a:pt x="5061" y="5465"/>
                    <a:pt x="5001" y="5418"/>
                  </a:cubicBezTo>
                  <a:lnTo>
                    <a:pt x="4668" y="5084"/>
                  </a:lnTo>
                  <a:cubicBezTo>
                    <a:pt x="4634" y="5051"/>
                    <a:pt x="4597" y="5036"/>
                    <a:pt x="4560" y="5036"/>
                  </a:cubicBezTo>
                  <a:cubicBezTo>
                    <a:pt x="4532" y="5036"/>
                    <a:pt x="4503" y="5045"/>
                    <a:pt x="4477" y="5060"/>
                  </a:cubicBezTo>
                  <a:cubicBezTo>
                    <a:pt x="4186" y="5235"/>
                    <a:pt x="3864" y="5321"/>
                    <a:pt x="3543" y="5321"/>
                  </a:cubicBezTo>
                  <a:cubicBezTo>
                    <a:pt x="3077" y="5321"/>
                    <a:pt x="2616" y="5139"/>
                    <a:pt x="2263" y="4787"/>
                  </a:cubicBezTo>
                  <a:lnTo>
                    <a:pt x="1263" y="3798"/>
                  </a:lnTo>
                  <a:lnTo>
                    <a:pt x="3823" y="1239"/>
                  </a:lnTo>
                  <a:close/>
                  <a:moveTo>
                    <a:pt x="9371" y="6192"/>
                  </a:moveTo>
                  <a:lnTo>
                    <a:pt x="9716" y="6537"/>
                  </a:lnTo>
                  <a:lnTo>
                    <a:pt x="6561" y="9692"/>
                  </a:lnTo>
                  <a:lnTo>
                    <a:pt x="6216" y="9347"/>
                  </a:lnTo>
                  <a:lnTo>
                    <a:pt x="9192" y="6370"/>
                  </a:lnTo>
                  <a:lnTo>
                    <a:pt x="9371" y="6192"/>
                  </a:lnTo>
                  <a:close/>
                  <a:moveTo>
                    <a:pt x="3561" y="0"/>
                  </a:moveTo>
                  <a:cubicBezTo>
                    <a:pt x="3513" y="0"/>
                    <a:pt x="3465" y="12"/>
                    <a:pt x="3442" y="36"/>
                  </a:cubicBezTo>
                  <a:lnTo>
                    <a:pt x="2191" y="1286"/>
                  </a:lnTo>
                  <a:cubicBezTo>
                    <a:pt x="2132" y="1346"/>
                    <a:pt x="2132" y="1453"/>
                    <a:pt x="2191" y="1512"/>
                  </a:cubicBezTo>
                  <a:cubicBezTo>
                    <a:pt x="2221" y="1542"/>
                    <a:pt x="2260" y="1557"/>
                    <a:pt x="2299" y="1557"/>
                  </a:cubicBezTo>
                  <a:cubicBezTo>
                    <a:pt x="2337" y="1557"/>
                    <a:pt x="2376" y="1542"/>
                    <a:pt x="2406" y="1512"/>
                  </a:cubicBezTo>
                  <a:lnTo>
                    <a:pt x="3561" y="369"/>
                  </a:lnTo>
                  <a:lnTo>
                    <a:pt x="3894" y="715"/>
                  </a:lnTo>
                  <a:lnTo>
                    <a:pt x="3715" y="893"/>
                  </a:lnTo>
                  <a:lnTo>
                    <a:pt x="917" y="3691"/>
                  </a:lnTo>
                  <a:lnTo>
                    <a:pt x="739" y="3870"/>
                  </a:lnTo>
                  <a:lnTo>
                    <a:pt x="405" y="3525"/>
                  </a:lnTo>
                  <a:lnTo>
                    <a:pt x="1965" y="1965"/>
                  </a:lnTo>
                  <a:cubicBezTo>
                    <a:pt x="2025" y="1905"/>
                    <a:pt x="2025" y="1798"/>
                    <a:pt x="1965" y="1739"/>
                  </a:cubicBezTo>
                  <a:cubicBezTo>
                    <a:pt x="1935" y="1709"/>
                    <a:pt x="1894" y="1694"/>
                    <a:pt x="1852" y="1694"/>
                  </a:cubicBezTo>
                  <a:cubicBezTo>
                    <a:pt x="1810" y="1694"/>
                    <a:pt x="1769" y="1709"/>
                    <a:pt x="1739" y="1739"/>
                  </a:cubicBezTo>
                  <a:lnTo>
                    <a:pt x="60" y="3417"/>
                  </a:lnTo>
                  <a:cubicBezTo>
                    <a:pt x="1" y="3477"/>
                    <a:pt x="1" y="3584"/>
                    <a:pt x="60" y="3644"/>
                  </a:cubicBezTo>
                  <a:lnTo>
                    <a:pt x="620" y="4203"/>
                  </a:lnTo>
                  <a:cubicBezTo>
                    <a:pt x="655" y="4239"/>
                    <a:pt x="703" y="4251"/>
                    <a:pt x="739" y="4251"/>
                  </a:cubicBezTo>
                  <a:cubicBezTo>
                    <a:pt x="786" y="4251"/>
                    <a:pt x="834" y="4239"/>
                    <a:pt x="858" y="4203"/>
                  </a:cubicBezTo>
                  <a:lnTo>
                    <a:pt x="1036" y="4025"/>
                  </a:lnTo>
                  <a:lnTo>
                    <a:pt x="2037" y="5025"/>
                  </a:lnTo>
                  <a:cubicBezTo>
                    <a:pt x="2453" y="5441"/>
                    <a:pt x="3003" y="5657"/>
                    <a:pt x="3558" y="5657"/>
                  </a:cubicBezTo>
                  <a:cubicBezTo>
                    <a:pt x="3892" y="5657"/>
                    <a:pt x="4228" y="5579"/>
                    <a:pt x="4537" y="5418"/>
                  </a:cubicBezTo>
                  <a:lnTo>
                    <a:pt x="4692" y="5560"/>
                  </a:lnTo>
                  <a:cubicBezTo>
                    <a:pt x="4430" y="6037"/>
                    <a:pt x="4370" y="6608"/>
                    <a:pt x="4525" y="7144"/>
                  </a:cubicBezTo>
                  <a:cubicBezTo>
                    <a:pt x="4632" y="7501"/>
                    <a:pt x="4811" y="7811"/>
                    <a:pt x="5073" y="8085"/>
                  </a:cubicBezTo>
                  <a:lnTo>
                    <a:pt x="6073" y="9073"/>
                  </a:lnTo>
                  <a:lnTo>
                    <a:pt x="5894" y="9251"/>
                  </a:lnTo>
                  <a:cubicBezTo>
                    <a:pt x="5835" y="9311"/>
                    <a:pt x="5835" y="9418"/>
                    <a:pt x="5894" y="9478"/>
                  </a:cubicBezTo>
                  <a:lnTo>
                    <a:pt x="6454" y="10049"/>
                  </a:lnTo>
                  <a:cubicBezTo>
                    <a:pt x="6490" y="10073"/>
                    <a:pt x="6537" y="10085"/>
                    <a:pt x="6573" y="10085"/>
                  </a:cubicBezTo>
                  <a:cubicBezTo>
                    <a:pt x="6621" y="10085"/>
                    <a:pt x="6668" y="10073"/>
                    <a:pt x="6692" y="10049"/>
                  </a:cubicBezTo>
                  <a:lnTo>
                    <a:pt x="10073" y="6668"/>
                  </a:lnTo>
                  <a:cubicBezTo>
                    <a:pt x="10121" y="6596"/>
                    <a:pt x="10121" y="6489"/>
                    <a:pt x="10061" y="6430"/>
                  </a:cubicBezTo>
                  <a:lnTo>
                    <a:pt x="9490" y="5858"/>
                  </a:lnTo>
                  <a:cubicBezTo>
                    <a:pt x="9460" y="5828"/>
                    <a:pt x="9421" y="5813"/>
                    <a:pt x="9383" y="5813"/>
                  </a:cubicBezTo>
                  <a:cubicBezTo>
                    <a:pt x="9344" y="5813"/>
                    <a:pt x="9305" y="5828"/>
                    <a:pt x="9276" y="5858"/>
                  </a:cubicBezTo>
                  <a:lnTo>
                    <a:pt x="9097" y="6037"/>
                  </a:lnTo>
                  <a:lnTo>
                    <a:pt x="8097" y="5049"/>
                  </a:lnTo>
                  <a:cubicBezTo>
                    <a:pt x="7683" y="4627"/>
                    <a:pt x="7137" y="4413"/>
                    <a:pt x="6585" y="4413"/>
                  </a:cubicBezTo>
                  <a:cubicBezTo>
                    <a:pt x="6248" y="4413"/>
                    <a:pt x="5908" y="4493"/>
                    <a:pt x="5597" y="4656"/>
                  </a:cubicBezTo>
                  <a:lnTo>
                    <a:pt x="5442" y="4501"/>
                  </a:lnTo>
                  <a:cubicBezTo>
                    <a:pt x="5882" y="3691"/>
                    <a:pt x="5728" y="2679"/>
                    <a:pt x="5061" y="2001"/>
                  </a:cubicBezTo>
                  <a:lnTo>
                    <a:pt x="4061" y="1012"/>
                  </a:lnTo>
                  <a:lnTo>
                    <a:pt x="4239" y="834"/>
                  </a:lnTo>
                  <a:cubicBezTo>
                    <a:pt x="4299" y="774"/>
                    <a:pt x="4299" y="667"/>
                    <a:pt x="4239" y="607"/>
                  </a:cubicBezTo>
                  <a:lnTo>
                    <a:pt x="3680" y="36"/>
                  </a:lnTo>
                  <a:cubicBezTo>
                    <a:pt x="3644" y="12"/>
                    <a:pt x="3596" y="0"/>
                    <a:pt x="356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3059;p84">
              <a:extLst>
                <a:ext uri="{FF2B5EF4-FFF2-40B4-BE49-F238E27FC236}">
                  <a16:creationId xmlns:a16="http://schemas.microsoft.com/office/drawing/2014/main" id="{E2B8A296-A1D2-164F-BDA5-3138F0816FE1}"/>
                </a:ext>
              </a:extLst>
            </p:cNvPr>
            <p:cNvSpPr/>
            <p:nvPr/>
          </p:nvSpPr>
          <p:spPr>
            <a:xfrm>
              <a:off x="4064914" y="1665805"/>
              <a:ext cx="101123" cy="40012"/>
            </a:xfrm>
            <a:custGeom>
              <a:avLst/>
              <a:gdLst/>
              <a:ahLst/>
              <a:cxnLst/>
              <a:rect l="l" t="t" r="r" b="b"/>
              <a:pathLst>
                <a:path w="3192" h="1263" extrusionOk="0">
                  <a:moveTo>
                    <a:pt x="2703" y="310"/>
                  </a:moveTo>
                  <a:lnTo>
                    <a:pt x="2608" y="417"/>
                  </a:lnTo>
                  <a:cubicBezTo>
                    <a:pt x="2346" y="739"/>
                    <a:pt x="2001" y="941"/>
                    <a:pt x="1631" y="941"/>
                  </a:cubicBezTo>
                  <a:cubicBezTo>
                    <a:pt x="1274" y="941"/>
                    <a:pt x="929" y="774"/>
                    <a:pt x="679" y="477"/>
                  </a:cubicBezTo>
                  <a:cubicBezTo>
                    <a:pt x="679" y="477"/>
                    <a:pt x="619" y="393"/>
                    <a:pt x="548" y="310"/>
                  </a:cubicBezTo>
                  <a:close/>
                  <a:moveTo>
                    <a:pt x="191" y="0"/>
                  </a:moveTo>
                  <a:cubicBezTo>
                    <a:pt x="131" y="0"/>
                    <a:pt x="72" y="24"/>
                    <a:pt x="36" y="84"/>
                  </a:cubicBezTo>
                  <a:cubicBezTo>
                    <a:pt x="0" y="143"/>
                    <a:pt x="24" y="203"/>
                    <a:pt x="48" y="250"/>
                  </a:cubicBezTo>
                  <a:cubicBezTo>
                    <a:pt x="155" y="369"/>
                    <a:pt x="393" y="667"/>
                    <a:pt x="393" y="679"/>
                  </a:cubicBezTo>
                  <a:cubicBezTo>
                    <a:pt x="703" y="1060"/>
                    <a:pt x="1143" y="1262"/>
                    <a:pt x="1584" y="1262"/>
                  </a:cubicBezTo>
                  <a:lnTo>
                    <a:pt x="1620" y="1262"/>
                  </a:lnTo>
                  <a:cubicBezTo>
                    <a:pt x="2072" y="1250"/>
                    <a:pt x="2524" y="1024"/>
                    <a:pt x="2846" y="619"/>
                  </a:cubicBezTo>
                  <a:lnTo>
                    <a:pt x="3132" y="262"/>
                  </a:lnTo>
                  <a:cubicBezTo>
                    <a:pt x="3191" y="203"/>
                    <a:pt x="3191" y="143"/>
                    <a:pt x="3167" y="84"/>
                  </a:cubicBezTo>
                  <a:cubicBezTo>
                    <a:pt x="3132" y="24"/>
                    <a:pt x="3072" y="0"/>
                    <a:pt x="301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3060;p84">
              <a:extLst>
                <a:ext uri="{FF2B5EF4-FFF2-40B4-BE49-F238E27FC236}">
                  <a16:creationId xmlns:a16="http://schemas.microsoft.com/office/drawing/2014/main" id="{13624149-A587-7249-AFD0-E0D4E041A8BB}"/>
                </a:ext>
              </a:extLst>
            </p:cNvPr>
            <p:cNvSpPr/>
            <p:nvPr/>
          </p:nvSpPr>
          <p:spPr>
            <a:xfrm>
              <a:off x="4162235" y="1749155"/>
              <a:ext cx="101851" cy="60382"/>
            </a:xfrm>
            <a:custGeom>
              <a:avLst/>
              <a:gdLst/>
              <a:ahLst/>
              <a:cxnLst/>
              <a:rect l="l" t="t" r="r" b="b"/>
              <a:pathLst>
                <a:path w="3215" h="1906" extrusionOk="0">
                  <a:moveTo>
                    <a:pt x="167" y="1"/>
                  </a:moveTo>
                  <a:cubicBezTo>
                    <a:pt x="72" y="1"/>
                    <a:pt x="0" y="72"/>
                    <a:pt x="0" y="167"/>
                  </a:cubicBezTo>
                  <a:cubicBezTo>
                    <a:pt x="0" y="536"/>
                    <a:pt x="238" y="786"/>
                    <a:pt x="286" y="834"/>
                  </a:cubicBezTo>
                  <a:lnTo>
                    <a:pt x="1310" y="1858"/>
                  </a:lnTo>
                  <a:cubicBezTo>
                    <a:pt x="1346" y="1894"/>
                    <a:pt x="1381" y="1906"/>
                    <a:pt x="1429" y="1906"/>
                  </a:cubicBezTo>
                  <a:cubicBezTo>
                    <a:pt x="1476" y="1906"/>
                    <a:pt x="1512" y="1894"/>
                    <a:pt x="1548" y="1858"/>
                  </a:cubicBezTo>
                  <a:lnTo>
                    <a:pt x="3143" y="274"/>
                  </a:lnTo>
                  <a:cubicBezTo>
                    <a:pt x="3203" y="239"/>
                    <a:pt x="3215" y="167"/>
                    <a:pt x="3191" y="108"/>
                  </a:cubicBezTo>
                  <a:cubicBezTo>
                    <a:pt x="3155" y="48"/>
                    <a:pt x="3096" y="1"/>
                    <a:pt x="3036" y="1"/>
                  </a:cubicBezTo>
                  <a:lnTo>
                    <a:pt x="1607" y="1"/>
                  </a:lnTo>
                  <a:cubicBezTo>
                    <a:pt x="1524" y="1"/>
                    <a:pt x="1441" y="72"/>
                    <a:pt x="1441" y="167"/>
                  </a:cubicBezTo>
                  <a:cubicBezTo>
                    <a:pt x="1441" y="251"/>
                    <a:pt x="1524" y="334"/>
                    <a:pt x="1607" y="334"/>
                  </a:cubicBezTo>
                  <a:lnTo>
                    <a:pt x="2631" y="334"/>
                  </a:lnTo>
                  <a:lnTo>
                    <a:pt x="1429" y="1537"/>
                  </a:lnTo>
                  <a:lnTo>
                    <a:pt x="500" y="608"/>
                  </a:lnTo>
                  <a:cubicBezTo>
                    <a:pt x="488" y="596"/>
                    <a:pt x="393" y="489"/>
                    <a:pt x="345" y="334"/>
                  </a:cubicBezTo>
                  <a:lnTo>
                    <a:pt x="965" y="334"/>
                  </a:lnTo>
                  <a:cubicBezTo>
                    <a:pt x="1060" y="334"/>
                    <a:pt x="1131" y="251"/>
                    <a:pt x="1131" y="167"/>
                  </a:cubicBezTo>
                  <a:cubicBezTo>
                    <a:pt x="1131" y="72"/>
                    <a:pt x="1060" y="1"/>
                    <a:pt x="9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 name="Google Shape;488;p47">
            <a:extLst>
              <a:ext uri="{FF2B5EF4-FFF2-40B4-BE49-F238E27FC236}">
                <a16:creationId xmlns:a16="http://schemas.microsoft.com/office/drawing/2014/main" id="{A9CFF475-2135-0247-A470-990BFF0570A5}"/>
              </a:ext>
            </a:extLst>
          </p:cNvPr>
          <p:cNvSpPr txBox="1">
            <a:spLocks/>
          </p:cNvSpPr>
          <p:nvPr/>
        </p:nvSpPr>
        <p:spPr>
          <a:xfrm>
            <a:off x="946150" y="2425240"/>
            <a:ext cx="77451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2"/>
              </a:buClr>
              <a:buSzPts val="3000"/>
              <a:buFont typeface="Oswald"/>
              <a:buNone/>
              <a:defRPr sz="3000" b="1" i="0" u="none" strike="noStrike" cap="none">
                <a:solidFill>
                  <a:schemeClr val="accent2"/>
                </a:solidFill>
                <a:latin typeface="Oswald"/>
                <a:ea typeface="Oswald"/>
                <a:cs typeface="Oswald"/>
                <a:sym typeface="Oswald"/>
              </a:defRPr>
            </a:lvl1pPr>
            <a:lvl2pPr marR="0" lvl="1" algn="ctr" rtl="0">
              <a:lnSpc>
                <a:spcPct val="100000"/>
              </a:lnSpc>
              <a:spcBef>
                <a:spcPts val="0"/>
              </a:spcBef>
              <a:spcAft>
                <a:spcPts val="0"/>
              </a:spcAft>
              <a:buClr>
                <a:schemeClr val="accent2"/>
              </a:buClr>
              <a:buSzPts val="3000"/>
              <a:buFont typeface="Oswald"/>
              <a:buNone/>
              <a:defRPr sz="3000" b="1" i="0" u="none" strike="noStrike" cap="none">
                <a:solidFill>
                  <a:schemeClr val="accent2"/>
                </a:solidFill>
                <a:latin typeface="Oswald"/>
                <a:ea typeface="Oswald"/>
                <a:cs typeface="Oswald"/>
                <a:sym typeface="Oswald"/>
              </a:defRPr>
            </a:lvl2pPr>
            <a:lvl3pPr marR="0" lvl="2" algn="ctr" rtl="0">
              <a:lnSpc>
                <a:spcPct val="100000"/>
              </a:lnSpc>
              <a:spcBef>
                <a:spcPts val="0"/>
              </a:spcBef>
              <a:spcAft>
                <a:spcPts val="0"/>
              </a:spcAft>
              <a:buClr>
                <a:schemeClr val="accent2"/>
              </a:buClr>
              <a:buSzPts val="3000"/>
              <a:buFont typeface="Oswald"/>
              <a:buNone/>
              <a:defRPr sz="3000" b="1" i="0" u="none" strike="noStrike" cap="none">
                <a:solidFill>
                  <a:schemeClr val="accent2"/>
                </a:solidFill>
                <a:latin typeface="Oswald"/>
                <a:ea typeface="Oswald"/>
                <a:cs typeface="Oswald"/>
                <a:sym typeface="Oswald"/>
              </a:defRPr>
            </a:lvl3pPr>
            <a:lvl4pPr marR="0" lvl="3" algn="ctr" rtl="0">
              <a:lnSpc>
                <a:spcPct val="100000"/>
              </a:lnSpc>
              <a:spcBef>
                <a:spcPts val="0"/>
              </a:spcBef>
              <a:spcAft>
                <a:spcPts val="0"/>
              </a:spcAft>
              <a:buClr>
                <a:schemeClr val="accent2"/>
              </a:buClr>
              <a:buSzPts val="3000"/>
              <a:buFont typeface="Oswald"/>
              <a:buNone/>
              <a:defRPr sz="3000" b="1" i="0" u="none" strike="noStrike" cap="none">
                <a:solidFill>
                  <a:schemeClr val="accent2"/>
                </a:solidFill>
                <a:latin typeface="Oswald"/>
                <a:ea typeface="Oswald"/>
                <a:cs typeface="Oswald"/>
                <a:sym typeface="Oswald"/>
              </a:defRPr>
            </a:lvl4pPr>
            <a:lvl5pPr marR="0" lvl="4" algn="ctr" rtl="0">
              <a:lnSpc>
                <a:spcPct val="100000"/>
              </a:lnSpc>
              <a:spcBef>
                <a:spcPts val="0"/>
              </a:spcBef>
              <a:spcAft>
                <a:spcPts val="0"/>
              </a:spcAft>
              <a:buClr>
                <a:schemeClr val="accent2"/>
              </a:buClr>
              <a:buSzPts val="3000"/>
              <a:buFont typeface="Oswald"/>
              <a:buNone/>
              <a:defRPr sz="3000" b="1" i="0" u="none" strike="noStrike" cap="none">
                <a:solidFill>
                  <a:schemeClr val="accent2"/>
                </a:solidFill>
                <a:latin typeface="Oswald"/>
                <a:ea typeface="Oswald"/>
                <a:cs typeface="Oswald"/>
                <a:sym typeface="Oswald"/>
              </a:defRPr>
            </a:lvl5pPr>
            <a:lvl6pPr marR="0" lvl="5" algn="ctr" rtl="0">
              <a:lnSpc>
                <a:spcPct val="100000"/>
              </a:lnSpc>
              <a:spcBef>
                <a:spcPts val="0"/>
              </a:spcBef>
              <a:spcAft>
                <a:spcPts val="0"/>
              </a:spcAft>
              <a:buClr>
                <a:schemeClr val="accent2"/>
              </a:buClr>
              <a:buSzPts val="3000"/>
              <a:buFont typeface="Oswald"/>
              <a:buNone/>
              <a:defRPr sz="3000" b="1" i="0" u="none" strike="noStrike" cap="none">
                <a:solidFill>
                  <a:schemeClr val="accent2"/>
                </a:solidFill>
                <a:latin typeface="Oswald"/>
                <a:ea typeface="Oswald"/>
                <a:cs typeface="Oswald"/>
                <a:sym typeface="Oswald"/>
              </a:defRPr>
            </a:lvl6pPr>
            <a:lvl7pPr marR="0" lvl="6" algn="ctr" rtl="0">
              <a:lnSpc>
                <a:spcPct val="100000"/>
              </a:lnSpc>
              <a:spcBef>
                <a:spcPts val="0"/>
              </a:spcBef>
              <a:spcAft>
                <a:spcPts val="0"/>
              </a:spcAft>
              <a:buClr>
                <a:schemeClr val="accent2"/>
              </a:buClr>
              <a:buSzPts val="3000"/>
              <a:buFont typeface="Oswald"/>
              <a:buNone/>
              <a:defRPr sz="3000" b="1" i="0" u="none" strike="noStrike" cap="none">
                <a:solidFill>
                  <a:schemeClr val="accent2"/>
                </a:solidFill>
                <a:latin typeface="Oswald"/>
                <a:ea typeface="Oswald"/>
                <a:cs typeface="Oswald"/>
                <a:sym typeface="Oswald"/>
              </a:defRPr>
            </a:lvl7pPr>
            <a:lvl8pPr marR="0" lvl="7" algn="ctr" rtl="0">
              <a:lnSpc>
                <a:spcPct val="100000"/>
              </a:lnSpc>
              <a:spcBef>
                <a:spcPts val="0"/>
              </a:spcBef>
              <a:spcAft>
                <a:spcPts val="0"/>
              </a:spcAft>
              <a:buClr>
                <a:schemeClr val="accent2"/>
              </a:buClr>
              <a:buSzPts val="3000"/>
              <a:buFont typeface="Oswald"/>
              <a:buNone/>
              <a:defRPr sz="3000" b="1" i="0" u="none" strike="noStrike" cap="none">
                <a:solidFill>
                  <a:schemeClr val="accent2"/>
                </a:solidFill>
                <a:latin typeface="Oswald"/>
                <a:ea typeface="Oswald"/>
                <a:cs typeface="Oswald"/>
                <a:sym typeface="Oswald"/>
              </a:defRPr>
            </a:lvl8pPr>
            <a:lvl9pPr marR="0" lvl="8" algn="ctr" rtl="0">
              <a:lnSpc>
                <a:spcPct val="100000"/>
              </a:lnSpc>
              <a:spcBef>
                <a:spcPts val="0"/>
              </a:spcBef>
              <a:spcAft>
                <a:spcPts val="0"/>
              </a:spcAft>
              <a:buClr>
                <a:schemeClr val="accent2"/>
              </a:buClr>
              <a:buSzPts val="3000"/>
              <a:buFont typeface="Oswald"/>
              <a:buNone/>
              <a:defRPr sz="3000" b="1" i="0" u="none" strike="noStrike" cap="none">
                <a:solidFill>
                  <a:schemeClr val="accent2"/>
                </a:solidFill>
                <a:latin typeface="Oswald"/>
                <a:ea typeface="Oswald"/>
                <a:cs typeface="Oswald"/>
                <a:sym typeface="Oswald"/>
              </a:defRPr>
            </a:lvl9pPr>
          </a:lstStyle>
          <a:p>
            <a:r>
              <a:rPr lang="es-ES_tradnl" dirty="0">
                <a:solidFill>
                  <a:schemeClr val="bg2"/>
                </a:solidFill>
              </a:rPr>
              <a:t>DESVENTAJAS</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76"/>
        <p:cNvGrpSpPr/>
        <p:nvPr/>
      </p:nvGrpSpPr>
      <p:grpSpPr>
        <a:xfrm>
          <a:off x="0" y="0"/>
          <a:ext cx="0" cy="0"/>
          <a:chOff x="0" y="0"/>
          <a:chExt cx="0" cy="0"/>
        </a:xfrm>
      </p:grpSpPr>
      <p:sp>
        <p:nvSpPr>
          <p:cNvPr id="477" name="Google Shape;477;p46"/>
          <p:cNvSpPr txBox="1">
            <a:spLocks noGrp="1"/>
          </p:cNvSpPr>
          <p:nvPr>
            <p:ph type="title"/>
          </p:nvPr>
        </p:nvSpPr>
        <p:spPr>
          <a:xfrm>
            <a:off x="4961675" y="1073200"/>
            <a:ext cx="3236100" cy="2795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OPERACIONES BÁSICAS</a:t>
            </a:r>
            <a:endParaRPr dirty="0"/>
          </a:p>
        </p:txBody>
      </p:sp>
      <p:sp>
        <p:nvSpPr>
          <p:cNvPr id="478" name="Google Shape;478;p46"/>
          <p:cNvSpPr/>
          <p:nvPr/>
        </p:nvSpPr>
        <p:spPr>
          <a:xfrm flipH="1">
            <a:off x="-217400" y="-424212"/>
            <a:ext cx="1942200" cy="1942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46"/>
          <p:cNvSpPr/>
          <p:nvPr/>
        </p:nvSpPr>
        <p:spPr>
          <a:xfrm flipH="1">
            <a:off x="1979075" y="331438"/>
            <a:ext cx="822000" cy="822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46"/>
          <p:cNvSpPr/>
          <p:nvPr/>
        </p:nvSpPr>
        <p:spPr>
          <a:xfrm flipH="1">
            <a:off x="1701950" y="1241963"/>
            <a:ext cx="436200" cy="436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46"/>
          <p:cNvSpPr/>
          <p:nvPr/>
        </p:nvSpPr>
        <p:spPr>
          <a:xfrm rot="10800000">
            <a:off x="7927850" y="4094563"/>
            <a:ext cx="822000" cy="8220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46"/>
          <p:cNvSpPr/>
          <p:nvPr/>
        </p:nvSpPr>
        <p:spPr>
          <a:xfrm rot="10800000">
            <a:off x="7780925" y="3589952"/>
            <a:ext cx="363300" cy="3633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46"/>
          <p:cNvSpPr/>
          <p:nvPr/>
        </p:nvSpPr>
        <p:spPr>
          <a:xfrm flipH="1">
            <a:off x="5777075" y="3953238"/>
            <a:ext cx="1942200" cy="19422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04"/>
        <p:cNvGrpSpPr/>
        <p:nvPr/>
      </p:nvGrpSpPr>
      <p:grpSpPr>
        <a:xfrm>
          <a:off x="0" y="0"/>
          <a:ext cx="0" cy="0"/>
          <a:chOff x="0" y="0"/>
          <a:chExt cx="0" cy="0"/>
        </a:xfrm>
      </p:grpSpPr>
      <p:cxnSp>
        <p:nvCxnSpPr>
          <p:cNvPr id="705" name="Google Shape;705;p57"/>
          <p:cNvCxnSpPr>
            <a:stCxn id="706" idx="4"/>
            <a:endCxn id="707" idx="0"/>
          </p:cNvCxnSpPr>
          <p:nvPr/>
        </p:nvCxnSpPr>
        <p:spPr>
          <a:xfrm>
            <a:off x="2180056" y="3157500"/>
            <a:ext cx="0" cy="319200"/>
          </a:xfrm>
          <a:prstGeom prst="straightConnector1">
            <a:avLst/>
          </a:prstGeom>
          <a:noFill/>
          <a:ln w="9525" cap="flat" cmpd="sng">
            <a:solidFill>
              <a:schemeClr val="accent1"/>
            </a:solidFill>
            <a:prstDash val="solid"/>
            <a:round/>
            <a:headEnd type="none" w="med" len="med"/>
            <a:tailEnd type="none" w="med" len="med"/>
          </a:ln>
        </p:spPr>
      </p:cxnSp>
      <p:cxnSp>
        <p:nvCxnSpPr>
          <p:cNvPr id="708" name="Google Shape;708;p57"/>
          <p:cNvCxnSpPr>
            <a:stCxn id="709" idx="4"/>
            <a:endCxn id="710" idx="0"/>
          </p:cNvCxnSpPr>
          <p:nvPr/>
        </p:nvCxnSpPr>
        <p:spPr>
          <a:xfrm>
            <a:off x="4583932" y="3157500"/>
            <a:ext cx="0" cy="319200"/>
          </a:xfrm>
          <a:prstGeom prst="straightConnector1">
            <a:avLst/>
          </a:prstGeom>
          <a:noFill/>
          <a:ln w="9525" cap="flat" cmpd="sng">
            <a:solidFill>
              <a:schemeClr val="accent1"/>
            </a:solidFill>
            <a:prstDash val="solid"/>
            <a:round/>
            <a:headEnd type="none" w="med" len="med"/>
            <a:tailEnd type="none" w="med" len="med"/>
          </a:ln>
        </p:spPr>
      </p:cxnSp>
      <p:cxnSp>
        <p:nvCxnSpPr>
          <p:cNvPr id="711" name="Google Shape;711;p57"/>
          <p:cNvCxnSpPr>
            <a:stCxn id="712" idx="4"/>
            <a:endCxn id="713" idx="0"/>
          </p:cNvCxnSpPr>
          <p:nvPr/>
        </p:nvCxnSpPr>
        <p:spPr>
          <a:xfrm>
            <a:off x="6993098" y="3157500"/>
            <a:ext cx="0" cy="319200"/>
          </a:xfrm>
          <a:prstGeom prst="straightConnector1">
            <a:avLst/>
          </a:prstGeom>
          <a:noFill/>
          <a:ln w="9525" cap="flat" cmpd="sng">
            <a:solidFill>
              <a:schemeClr val="accent1"/>
            </a:solidFill>
            <a:prstDash val="solid"/>
            <a:round/>
            <a:headEnd type="none" w="med" len="med"/>
            <a:tailEnd type="none" w="med" len="med"/>
          </a:ln>
        </p:spPr>
      </p:cxnSp>
      <p:sp>
        <p:nvSpPr>
          <p:cNvPr id="714" name="Google Shape;714;p57"/>
          <p:cNvSpPr txBox="1">
            <a:spLocks noGrp="1"/>
          </p:cNvSpPr>
          <p:nvPr>
            <p:ph type="title"/>
          </p:nvPr>
        </p:nvSpPr>
        <p:spPr>
          <a:xfrm>
            <a:off x="713225" y="445025"/>
            <a:ext cx="7745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OPERACIONES BÁSICAS</a:t>
            </a:r>
            <a:endParaRPr dirty="0"/>
          </a:p>
        </p:txBody>
      </p:sp>
      <p:sp>
        <p:nvSpPr>
          <p:cNvPr id="706" name="Google Shape;706;p57"/>
          <p:cNvSpPr/>
          <p:nvPr/>
        </p:nvSpPr>
        <p:spPr>
          <a:xfrm>
            <a:off x="1594306" y="1986000"/>
            <a:ext cx="1171500" cy="1171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57"/>
          <p:cNvSpPr/>
          <p:nvPr/>
        </p:nvSpPr>
        <p:spPr>
          <a:xfrm>
            <a:off x="3998182" y="1986000"/>
            <a:ext cx="1171500" cy="11715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57"/>
          <p:cNvSpPr/>
          <p:nvPr/>
        </p:nvSpPr>
        <p:spPr>
          <a:xfrm>
            <a:off x="6407348" y="1986000"/>
            <a:ext cx="1171500" cy="117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7" name="Google Shape;707;p57"/>
          <p:cNvSpPr txBox="1">
            <a:spLocks noGrp="1"/>
          </p:cNvSpPr>
          <p:nvPr>
            <p:ph type="subTitle" idx="4294967295"/>
          </p:nvPr>
        </p:nvSpPr>
        <p:spPr>
          <a:xfrm>
            <a:off x="1279156" y="3476673"/>
            <a:ext cx="1801800" cy="4659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900" b="1" dirty="0">
                <a:solidFill>
                  <a:schemeClr val="accent2"/>
                </a:solidFill>
                <a:latin typeface="Oswald"/>
                <a:ea typeface="Oswald"/>
                <a:cs typeface="Oswald"/>
                <a:sym typeface="Oswald"/>
              </a:rPr>
              <a:t>INSERTAR</a:t>
            </a:r>
            <a:endParaRPr sz="1900" b="1" dirty="0">
              <a:solidFill>
                <a:schemeClr val="accent2"/>
              </a:solidFill>
              <a:latin typeface="Oswald"/>
              <a:ea typeface="Oswald"/>
              <a:cs typeface="Oswald"/>
              <a:sym typeface="Oswald"/>
            </a:endParaRPr>
          </a:p>
        </p:txBody>
      </p:sp>
      <p:sp>
        <p:nvSpPr>
          <p:cNvPr id="710" name="Google Shape;710;p57"/>
          <p:cNvSpPr txBox="1">
            <a:spLocks noGrp="1"/>
          </p:cNvSpPr>
          <p:nvPr>
            <p:ph type="subTitle" idx="4294967295"/>
          </p:nvPr>
        </p:nvSpPr>
        <p:spPr>
          <a:xfrm>
            <a:off x="3683032" y="3476676"/>
            <a:ext cx="1801800" cy="4659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900" b="1" dirty="0">
                <a:solidFill>
                  <a:schemeClr val="accent6"/>
                </a:solidFill>
                <a:latin typeface="Oswald"/>
                <a:ea typeface="Oswald"/>
                <a:cs typeface="Oswald"/>
                <a:sym typeface="Oswald"/>
              </a:rPr>
              <a:t>BUSCAR</a:t>
            </a:r>
            <a:endParaRPr sz="1900" b="1" dirty="0">
              <a:solidFill>
                <a:schemeClr val="accent6"/>
              </a:solidFill>
              <a:latin typeface="Oswald"/>
              <a:ea typeface="Oswald"/>
              <a:cs typeface="Oswald"/>
              <a:sym typeface="Oswald"/>
            </a:endParaRPr>
          </a:p>
        </p:txBody>
      </p:sp>
      <p:sp>
        <p:nvSpPr>
          <p:cNvPr id="713" name="Google Shape;713;p57"/>
          <p:cNvSpPr txBox="1">
            <a:spLocks noGrp="1"/>
          </p:cNvSpPr>
          <p:nvPr>
            <p:ph type="subTitle" idx="4294967295"/>
          </p:nvPr>
        </p:nvSpPr>
        <p:spPr>
          <a:xfrm>
            <a:off x="6092198" y="3476672"/>
            <a:ext cx="1801800" cy="4659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900" b="1" dirty="0">
                <a:solidFill>
                  <a:schemeClr val="dk1"/>
                </a:solidFill>
                <a:latin typeface="Oswald"/>
                <a:ea typeface="Oswald"/>
                <a:cs typeface="Oswald"/>
                <a:sym typeface="Oswald"/>
              </a:rPr>
              <a:t>ELIMINAR</a:t>
            </a:r>
            <a:endParaRPr sz="1900" b="1" dirty="0">
              <a:solidFill>
                <a:schemeClr val="dk1"/>
              </a:solidFill>
              <a:latin typeface="Oswald"/>
              <a:ea typeface="Oswald"/>
              <a:cs typeface="Oswald"/>
              <a:sym typeface="Oswald"/>
            </a:endParaRPr>
          </a:p>
        </p:txBody>
      </p:sp>
      <p:sp>
        <p:nvSpPr>
          <p:cNvPr id="719" name="Google Shape;719;p57"/>
          <p:cNvSpPr txBox="1">
            <a:spLocks noGrp="1"/>
          </p:cNvSpPr>
          <p:nvPr>
            <p:ph type="subTitle" idx="4294967295"/>
          </p:nvPr>
        </p:nvSpPr>
        <p:spPr>
          <a:xfrm>
            <a:off x="1278356" y="3844439"/>
            <a:ext cx="1801800" cy="988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ES" dirty="0">
                <a:solidFill>
                  <a:schemeClr val="accent1"/>
                </a:solidFill>
              </a:rPr>
              <a:t>(llave, valor)</a:t>
            </a:r>
            <a:endParaRPr dirty="0">
              <a:solidFill>
                <a:schemeClr val="accent1"/>
              </a:solidFill>
            </a:endParaRPr>
          </a:p>
          <a:p>
            <a:pPr marL="0" lvl="0" indent="0" algn="ctr" rtl="0">
              <a:spcBef>
                <a:spcPts val="0"/>
              </a:spcBef>
              <a:spcAft>
                <a:spcPts val="0"/>
              </a:spcAft>
              <a:buNone/>
            </a:pPr>
            <a:endParaRPr dirty="0">
              <a:solidFill>
                <a:schemeClr val="accent1"/>
              </a:solidFill>
            </a:endParaRPr>
          </a:p>
        </p:txBody>
      </p:sp>
      <p:sp>
        <p:nvSpPr>
          <p:cNvPr id="720" name="Google Shape;720;p57"/>
          <p:cNvSpPr txBox="1">
            <a:spLocks noGrp="1"/>
          </p:cNvSpPr>
          <p:nvPr>
            <p:ph type="subTitle" idx="4294967295"/>
          </p:nvPr>
        </p:nvSpPr>
        <p:spPr>
          <a:xfrm>
            <a:off x="3682232" y="3844439"/>
            <a:ext cx="1801800" cy="988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ES" dirty="0">
                <a:solidFill>
                  <a:schemeClr val="accent1"/>
                </a:solidFill>
              </a:rPr>
              <a:t>(llave)</a:t>
            </a:r>
            <a:endParaRPr dirty="0">
              <a:solidFill>
                <a:schemeClr val="accent1"/>
              </a:solidFill>
            </a:endParaRPr>
          </a:p>
          <a:p>
            <a:pPr marL="0" lvl="0" indent="0" algn="ctr" rtl="0">
              <a:spcBef>
                <a:spcPts val="0"/>
              </a:spcBef>
              <a:spcAft>
                <a:spcPts val="1600"/>
              </a:spcAft>
              <a:buNone/>
            </a:pPr>
            <a:endParaRPr dirty="0">
              <a:solidFill>
                <a:schemeClr val="accent1"/>
              </a:solidFill>
            </a:endParaRPr>
          </a:p>
        </p:txBody>
      </p:sp>
      <p:sp>
        <p:nvSpPr>
          <p:cNvPr id="721" name="Google Shape;721;p57"/>
          <p:cNvSpPr txBox="1">
            <a:spLocks noGrp="1"/>
          </p:cNvSpPr>
          <p:nvPr>
            <p:ph type="subTitle" idx="4294967295"/>
          </p:nvPr>
        </p:nvSpPr>
        <p:spPr>
          <a:xfrm>
            <a:off x="6091398" y="3844439"/>
            <a:ext cx="1801800" cy="988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ES" dirty="0">
                <a:solidFill>
                  <a:schemeClr val="accent1"/>
                </a:solidFill>
              </a:rPr>
              <a:t>(llave)</a:t>
            </a:r>
            <a:endParaRPr dirty="0">
              <a:solidFill>
                <a:schemeClr val="accent1"/>
              </a:solidFill>
            </a:endParaRPr>
          </a:p>
          <a:p>
            <a:pPr marL="0" lvl="0" indent="0" algn="ctr" rtl="0">
              <a:spcBef>
                <a:spcPts val="0"/>
              </a:spcBef>
              <a:spcAft>
                <a:spcPts val="1600"/>
              </a:spcAft>
              <a:buNone/>
            </a:pPr>
            <a:endParaRPr dirty="0">
              <a:solidFill>
                <a:schemeClr val="accent1"/>
              </a:solidFill>
            </a:endParaRPr>
          </a:p>
        </p:txBody>
      </p:sp>
      <p:sp>
        <p:nvSpPr>
          <p:cNvPr id="739" name="Google Shape;739;p57"/>
          <p:cNvSpPr/>
          <p:nvPr/>
        </p:nvSpPr>
        <p:spPr>
          <a:xfrm flipH="1">
            <a:off x="2765800" y="2709424"/>
            <a:ext cx="210300" cy="210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57"/>
          <p:cNvSpPr/>
          <p:nvPr/>
        </p:nvSpPr>
        <p:spPr>
          <a:xfrm flipH="1">
            <a:off x="7476150" y="2949499"/>
            <a:ext cx="210300" cy="2103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57"/>
          <p:cNvSpPr/>
          <p:nvPr/>
        </p:nvSpPr>
        <p:spPr>
          <a:xfrm flipH="1">
            <a:off x="2624300" y="2949500"/>
            <a:ext cx="284100" cy="284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 name="Google Shape;10911;p81">
            <a:extLst>
              <a:ext uri="{FF2B5EF4-FFF2-40B4-BE49-F238E27FC236}">
                <a16:creationId xmlns:a16="http://schemas.microsoft.com/office/drawing/2014/main" id="{AD3B6435-03EF-CD4F-A261-ED591DE1DAC1}"/>
              </a:ext>
            </a:extLst>
          </p:cNvPr>
          <p:cNvGrpSpPr/>
          <p:nvPr/>
        </p:nvGrpSpPr>
        <p:grpSpPr>
          <a:xfrm>
            <a:off x="4335239" y="2346306"/>
            <a:ext cx="426958" cy="439940"/>
            <a:chOff x="4126815" y="2760704"/>
            <a:chExt cx="380393" cy="363118"/>
          </a:xfrm>
          <a:solidFill>
            <a:schemeClr val="bg1"/>
          </a:solidFill>
        </p:grpSpPr>
        <p:sp>
          <p:nvSpPr>
            <p:cNvPr id="45" name="Google Shape;10912;p81">
              <a:extLst>
                <a:ext uri="{FF2B5EF4-FFF2-40B4-BE49-F238E27FC236}">
                  <a16:creationId xmlns:a16="http://schemas.microsoft.com/office/drawing/2014/main" id="{E9229999-6AC4-444E-A293-E7A822707CBA}"/>
                </a:ext>
              </a:extLst>
            </p:cNvPr>
            <p:cNvSpPr/>
            <p:nvPr/>
          </p:nvSpPr>
          <p:spPr>
            <a:xfrm>
              <a:off x="4219825" y="2822435"/>
              <a:ext cx="103267" cy="29056"/>
            </a:xfrm>
            <a:custGeom>
              <a:avLst/>
              <a:gdLst/>
              <a:ahLst/>
              <a:cxnLst/>
              <a:rect l="l" t="t" r="r" b="b"/>
              <a:pathLst>
                <a:path w="3252" h="915" extrusionOk="0">
                  <a:moveTo>
                    <a:pt x="1620" y="0"/>
                  </a:moveTo>
                  <a:cubicBezTo>
                    <a:pt x="1025" y="0"/>
                    <a:pt x="477" y="215"/>
                    <a:pt x="60" y="631"/>
                  </a:cubicBezTo>
                  <a:cubicBezTo>
                    <a:pt x="1" y="691"/>
                    <a:pt x="1" y="810"/>
                    <a:pt x="60" y="869"/>
                  </a:cubicBezTo>
                  <a:cubicBezTo>
                    <a:pt x="90" y="899"/>
                    <a:pt x="132" y="914"/>
                    <a:pt x="175" y="914"/>
                  </a:cubicBezTo>
                  <a:cubicBezTo>
                    <a:pt x="218" y="914"/>
                    <a:pt x="263" y="899"/>
                    <a:pt x="298" y="869"/>
                  </a:cubicBezTo>
                  <a:cubicBezTo>
                    <a:pt x="656" y="512"/>
                    <a:pt x="1120" y="322"/>
                    <a:pt x="1620" y="322"/>
                  </a:cubicBezTo>
                  <a:cubicBezTo>
                    <a:pt x="2132" y="322"/>
                    <a:pt x="2596" y="512"/>
                    <a:pt x="2953" y="869"/>
                  </a:cubicBezTo>
                  <a:cubicBezTo>
                    <a:pt x="2983" y="899"/>
                    <a:pt x="3028" y="914"/>
                    <a:pt x="3073" y="914"/>
                  </a:cubicBezTo>
                  <a:cubicBezTo>
                    <a:pt x="3117" y="914"/>
                    <a:pt x="3162" y="899"/>
                    <a:pt x="3192" y="869"/>
                  </a:cubicBezTo>
                  <a:cubicBezTo>
                    <a:pt x="3251" y="810"/>
                    <a:pt x="3251" y="691"/>
                    <a:pt x="3192" y="631"/>
                  </a:cubicBezTo>
                  <a:cubicBezTo>
                    <a:pt x="2775" y="215"/>
                    <a:pt x="2215" y="0"/>
                    <a:pt x="1620" y="0"/>
                  </a:cubicBezTo>
                  <a:close/>
                </a:path>
              </a:pathLst>
            </a:custGeom>
            <a:grp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0913;p81">
              <a:extLst>
                <a:ext uri="{FF2B5EF4-FFF2-40B4-BE49-F238E27FC236}">
                  <a16:creationId xmlns:a16="http://schemas.microsoft.com/office/drawing/2014/main" id="{9ABFEF94-E985-2D43-9D3A-67E3091C20E3}"/>
                </a:ext>
              </a:extLst>
            </p:cNvPr>
            <p:cNvSpPr/>
            <p:nvPr/>
          </p:nvSpPr>
          <p:spPr>
            <a:xfrm>
              <a:off x="4126815" y="2760704"/>
              <a:ext cx="380393" cy="363118"/>
            </a:xfrm>
            <a:custGeom>
              <a:avLst/>
              <a:gdLst/>
              <a:ahLst/>
              <a:cxnLst/>
              <a:rect l="l" t="t" r="r" b="b"/>
              <a:pathLst>
                <a:path w="11979" h="11435" extrusionOk="0">
                  <a:moveTo>
                    <a:pt x="7621" y="6921"/>
                  </a:moveTo>
                  <a:lnTo>
                    <a:pt x="8061" y="7373"/>
                  </a:lnTo>
                  <a:lnTo>
                    <a:pt x="7787" y="7659"/>
                  </a:lnTo>
                  <a:lnTo>
                    <a:pt x="7335" y="7207"/>
                  </a:lnTo>
                  <a:cubicBezTo>
                    <a:pt x="7442" y="7123"/>
                    <a:pt x="7526" y="7016"/>
                    <a:pt x="7621" y="6921"/>
                  </a:cubicBezTo>
                  <a:close/>
                  <a:moveTo>
                    <a:pt x="4552" y="328"/>
                  </a:moveTo>
                  <a:cubicBezTo>
                    <a:pt x="5525" y="328"/>
                    <a:pt x="6496" y="700"/>
                    <a:pt x="7228" y="1444"/>
                  </a:cubicBezTo>
                  <a:cubicBezTo>
                    <a:pt x="8645" y="2861"/>
                    <a:pt x="8704" y="5076"/>
                    <a:pt x="7466" y="6564"/>
                  </a:cubicBezTo>
                  <a:cubicBezTo>
                    <a:pt x="7311" y="6766"/>
                    <a:pt x="7156" y="6909"/>
                    <a:pt x="6978" y="7064"/>
                  </a:cubicBezTo>
                  <a:cubicBezTo>
                    <a:pt x="6279" y="7651"/>
                    <a:pt x="5417" y="7944"/>
                    <a:pt x="4554" y="7944"/>
                  </a:cubicBezTo>
                  <a:cubicBezTo>
                    <a:pt x="3579" y="7944"/>
                    <a:pt x="2603" y="7571"/>
                    <a:pt x="1858" y="6826"/>
                  </a:cubicBezTo>
                  <a:cubicBezTo>
                    <a:pt x="370" y="5338"/>
                    <a:pt x="370" y="2921"/>
                    <a:pt x="1858" y="1444"/>
                  </a:cubicBezTo>
                  <a:cubicBezTo>
                    <a:pt x="2602" y="700"/>
                    <a:pt x="3579" y="328"/>
                    <a:pt x="4552" y="328"/>
                  </a:cubicBezTo>
                  <a:close/>
                  <a:moveTo>
                    <a:pt x="8518" y="7440"/>
                  </a:moveTo>
                  <a:cubicBezTo>
                    <a:pt x="8550" y="7440"/>
                    <a:pt x="8580" y="7453"/>
                    <a:pt x="8597" y="7481"/>
                  </a:cubicBezTo>
                  <a:lnTo>
                    <a:pt x="9061" y="7897"/>
                  </a:lnTo>
                  <a:lnTo>
                    <a:pt x="8276" y="8683"/>
                  </a:lnTo>
                  <a:lnTo>
                    <a:pt x="7883" y="8195"/>
                  </a:lnTo>
                  <a:cubicBezTo>
                    <a:pt x="7847" y="8135"/>
                    <a:pt x="7847" y="8052"/>
                    <a:pt x="7883" y="8016"/>
                  </a:cubicBezTo>
                  <a:lnTo>
                    <a:pt x="8418" y="7481"/>
                  </a:lnTo>
                  <a:cubicBezTo>
                    <a:pt x="8444" y="7456"/>
                    <a:pt x="8482" y="7440"/>
                    <a:pt x="8518" y="7440"/>
                  </a:cubicBezTo>
                  <a:close/>
                  <a:moveTo>
                    <a:pt x="9335" y="8100"/>
                  </a:moveTo>
                  <a:lnTo>
                    <a:pt x="11252" y="9779"/>
                  </a:lnTo>
                  <a:cubicBezTo>
                    <a:pt x="11574" y="10064"/>
                    <a:pt x="11597" y="10576"/>
                    <a:pt x="11276" y="10886"/>
                  </a:cubicBezTo>
                  <a:cubicBezTo>
                    <a:pt x="11128" y="11033"/>
                    <a:pt x="10940" y="11105"/>
                    <a:pt x="10752" y="11105"/>
                  </a:cubicBezTo>
                  <a:cubicBezTo>
                    <a:pt x="10544" y="11105"/>
                    <a:pt x="10336" y="11018"/>
                    <a:pt x="10181" y="10850"/>
                  </a:cubicBezTo>
                  <a:lnTo>
                    <a:pt x="8514" y="8921"/>
                  </a:lnTo>
                  <a:lnTo>
                    <a:pt x="9335" y="8100"/>
                  </a:lnTo>
                  <a:close/>
                  <a:moveTo>
                    <a:pt x="4543" y="1"/>
                  </a:moveTo>
                  <a:cubicBezTo>
                    <a:pt x="3483" y="1"/>
                    <a:pt x="2424" y="402"/>
                    <a:pt x="1620" y="1206"/>
                  </a:cubicBezTo>
                  <a:cubicBezTo>
                    <a:pt x="1" y="2837"/>
                    <a:pt x="1" y="5457"/>
                    <a:pt x="1620" y="7064"/>
                  </a:cubicBezTo>
                  <a:cubicBezTo>
                    <a:pt x="2431" y="7875"/>
                    <a:pt x="3489" y="8272"/>
                    <a:pt x="4543" y="8272"/>
                  </a:cubicBezTo>
                  <a:cubicBezTo>
                    <a:pt x="5440" y="8272"/>
                    <a:pt x="6334" y="7985"/>
                    <a:pt x="7073" y="7421"/>
                  </a:cubicBezTo>
                  <a:lnTo>
                    <a:pt x="7561" y="7909"/>
                  </a:lnTo>
                  <a:cubicBezTo>
                    <a:pt x="7490" y="8076"/>
                    <a:pt x="7502" y="8278"/>
                    <a:pt x="7633" y="8409"/>
                  </a:cubicBezTo>
                  <a:lnTo>
                    <a:pt x="9954" y="11064"/>
                  </a:lnTo>
                  <a:cubicBezTo>
                    <a:pt x="10171" y="11312"/>
                    <a:pt x="10471" y="11434"/>
                    <a:pt x="10771" y="11434"/>
                  </a:cubicBezTo>
                  <a:cubicBezTo>
                    <a:pt x="11049" y="11434"/>
                    <a:pt x="11326" y="11330"/>
                    <a:pt x="11538" y="11124"/>
                  </a:cubicBezTo>
                  <a:cubicBezTo>
                    <a:pt x="11978" y="10671"/>
                    <a:pt x="11955" y="9945"/>
                    <a:pt x="11478" y="9540"/>
                  </a:cubicBezTo>
                  <a:lnTo>
                    <a:pt x="8823" y="7219"/>
                  </a:lnTo>
                  <a:cubicBezTo>
                    <a:pt x="8737" y="7139"/>
                    <a:pt x="8629" y="7104"/>
                    <a:pt x="8522" y="7104"/>
                  </a:cubicBezTo>
                  <a:cubicBezTo>
                    <a:pt x="8453" y="7104"/>
                    <a:pt x="8384" y="7119"/>
                    <a:pt x="8323" y="7147"/>
                  </a:cubicBezTo>
                  <a:lnTo>
                    <a:pt x="7823" y="6659"/>
                  </a:lnTo>
                  <a:cubicBezTo>
                    <a:pt x="9073" y="5052"/>
                    <a:pt x="8978" y="2694"/>
                    <a:pt x="7466" y="1206"/>
                  </a:cubicBezTo>
                  <a:cubicBezTo>
                    <a:pt x="6662" y="402"/>
                    <a:pt x="5603" y="1"/>
                    <a:pt x="4543" y="1"/>
                  </a:cubicBezTo>
                  <a:close/>
                </a:path>
              </a:pathLst>
            </a:custGeom>
            <a:grp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0914;p81">
              <a:extLst>
                <a:ext uri="{FF2B5EF4-FFF2-40B4-BE49-F238E27FC236}">
                  <a16:creationId xmlns:a16="http://schemas.microsoft.com/office/drawing/2014/main" id="{77557E1F-1B60-F443-A6D2-7B060505C345}"/>
                </a:ext>
              </a:extLst>
            </p:cNvPr>
            <p:cNvSpPr/>
            <p:nvPr/>
          </p:nvSpPr>
          <p:spPr>
            <a:xfrm>
              <a:off x="4278826" y="2791379"/>
              <a:ext cx="103998" cy="201962"/>
            </a:xfrm>
            <a:custGeom>
              <a:avLst/>
              <a:gdLst/>
              <a:ahLst/>
              <a:cxnLst/>
              <a:rect l="l" t="t" r="r" b="b"/>
              <a:pathLst>
                <a:path w="3275" h="6360" extrusionOk="0">
                  <a:moveTo>
                    <a:pt x="191" y="0"/>
                  </a:moveTo>
                  <a:cubicBezTo>
                    <a:pt x="106" y="0"/>
                    <a:pt x="35" y="59"/>
                    <a:pt x="24" y="157"/>
                  </a:cubicBezTo>
                  <a:cubicBezTo>
                    <a:pt x="0" y="264"/>
                    <a:pt x="60" y="335"/>
                    <a:pt x="167" y="347"/>
                  </a:cubicBezTo>
                  <a:cubicBezTo>
                    <a:pt x="798" y="442"/>
                    <a:pt x="1345" y="716"/>
                    <a:pt x="1786" y="1169"/>
                  </a:cubicBezTo>
                  <a:cubicBezTo>
                    <a:pt x="2905" y="2288"/>
                    <a:pt x="2905" y="4110"/>
                    <a:pt x="1786" y="5229"/>
                  </a:cubicBezTo>
                  <a:cubicBezTo>
                    <a:pt x="1345" y="5645"/>
                    <a:pt x="774" y="5931"/>
                    <a:pt x="167" y="6015"/>
                  </a:cubicBezTo>
                  <a:cubicBezTo>
                    <a:pt x="83" y="6038"/>
                    <a:pt x="24" y="6122"/>
                    <a:pt x="24" y="6217"/>
                  </a:cubicBezTo>
                  <a:cubicBezTo>
                    <a:pt x="36" y="6300"/>
                    <a:pt x="107" y="6360"/>
                    <a:pt x="179" y="6360"/>
                  </a:cubicBezTo>
                  <a:lnTo>
                    <a:pt x="214" y="6360"/>
                  </a:lnTo>
                  <a:cubicBezTo>
                    <a:pt x="917" y="6253"/>
                    <a:pt x="1536" y="5943"/>
                    <a:pt x="2024" y="5455"/>
                  </a:cubicBezTo>
                  <a:cubicBezTo>
                    <a:pt x="3274" y="4205"/>
                    <a:pt x="3274" y="2169"/>
                    <a:pt x="2024" y="919"/>
                  </a:cubicBezTo>
                  <a:cubicBezTo>
                    <a:pt x="1536" y="419"/>
                    <a:pt x="917" y="109"/>
                    <a:pt x="214" y="2"/>
                  </a:cubicBezTo>
                  <a:cubicBezTo>
                    <a:pt x="206" y="1"/>
                    <a:pt x="198" y="0"/>
                    <a:pt x="191" y="0"/>
                  </a:cubicBezTo>
                  <a:close/>
                </a:path>
              </a:pathLst>
            </a:custGeom>
            <a:grp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0915;p81">
              <a:extLst>
                <a:ext uri="{FF2B5EF4-FFF2-40B4-BE49-F238E27FC236}">
                  <a16:creationId xmlns:a16="http://schemas.microsoft.com/office/drawing/2014/main" id="{DBC887B9-CF69-B846-ADC6-476E83086A67}"/>
                </a:ext>
              </a:extLst>
            </p:cNvPr>
            <p:cNvSpPr/>
            <p:nvPr/>
          </p:nvSpPr>
          <p:spPr>
            <a:xfrm>
              <a:off x="4159332" y="2791379"/>
              <a:ext cx="105903" cy="201962"/>
            </a:xfrm>
            <a:custGeom>
              <a:avLst/>
              <a:gdLst/>
              <a:ahLst/>
              <a:cxnLst/>
              <a:rect l="l" t="t" r="r" b="b"/>
              <a:pathLst>
                <a:path w="3335" h="6360" extrusionOk="0">
                  <a:moveTo>
                    <a:pt x="3162" y="1"/>
                  </a:moveTo>
                  <a:cubicBezTo>
                    <a:pt x="3156" y="1"/>
                    <a:pt x="3150" y="1"/>
                    <a:pt x="3144" y="2"/>
                  </a:cubicBezTo>
                  <a:cubicBezTo>
                    <a:pt x="2430" y="61"/>
                    <a:pt x="1775" y="383"/>
                    <a:pt x="1251" y="895"/>
                  </a:cubicBezTo>
                  <a:cubicBezTo>
                    <a:pt x="1" y="2145"/>
                    <a:pt x="1" y="4193"/>
                    <a:pt x="1251" y="5443"/>
                  </a:cubicBezTo>
                  <a:cubicBezTo>
                    <a:pt x="1775" y="5955"/>
                    <a:pt x="2430" y="6277"/>
                    <a:pt x="3144" y="6360"/>
                  </a:cubicBezTo>
                  <a:lnTo>
                    <a:pt x="3156" y="6360"/>
                  </a:lnTo>
                  <a:cubicBezTo>
                    <a:pt x="3251" y="6360"/>
                    <a:pt x="3311" y="6300"/>
                    <a:pt x="3323" y="6217"/>
                  </a:cubicBezTo>
                  <a:cubicBezTo>
                    <a:pt x="3334" y="6122"/>
                    <a:pt x="3263" y="6038"/>
                    <a:pt x="3168" y="6038"/>
                  </a:cubicBezTo>
                  <a:cubicBezTo>
                    <a:pt x="2537" y="5955"/>
                    <a:pt x="1941" y="5681"/>
                    <a:pt x="1477" y="5217"/>
                  </a:cubicBezTo>
                  <a:cubicBezTo>
                    <a:pt x="358" y="4098"/>
                    <a:pt x="358" y="2264"/>
                    <a:pt x="1477" y="1157"/>
                  </a:cubicBezTo>
                  <a:cubicBezTo>
                    <a:pt x="1941" y="692"/>
                    <a:pt x="2513" y="407"/>
                    <a:pt x="3168" y="335"/>
                  </a:cubicBezTo>
                  <a:cubicBezTo>
                    <a:pt x="3263" y="311"/>
                    <a:pt x="3334" y="240"/>
                    <a:pt x="3323" y="157"/>
                  </a:cubicBezTo>
                  <a:cubicBezTo>
                    <a:pt x="3312" y="68"/>
                    <a:pt x="3239" y="1"/>
                    <a:pt x="3162" y="1"/>
                  </a:cubicBezTo>
                  <a:close/>
                </a:path>
              </a:pathLst>
            </a:custGeom>
            <a:grp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 name="Google Shape;10848;p81">
            <a:extLst>
              <a:ext uri="{FF2B5EF4-FFF2-40B4-BE49-F238E27FC236}">
                <a16:creationId xmlns:a16="http://schemas.microsoft.com/office/drawing/2014/main" id="{DE6D9DB9-1875-A84F-8765-0147E9682A64}"/>
              </a:ext>
            </a:extLst>
          </p:cNvPr>
          <p:cNvGrpSpPr/>
          <p:nvPr/>
        </p:nvGrpSpPr>
        <p:grpSpPr>
          <a:xfrm>
            <a:off x="6802498" y="2357253"/>
            <a:ext cx="381200" cy="428993"/>
            <a:chOff x="6421399" y="2308227"/>
            <a:chExt cx="263567" cy="317614"/>
          </a:xfrm>
          <a:solidFill>
            <a:schemeClr val="bg1"/>
          </a:solidFill>
        </p:grpSpPr>
        <p:sp>
          <p:nvSpPr>
            <p:cNvPr id="40" name="Google Shape;10849;p81">
              <a:extLst>
                <a:ext uri="{FF2B5EF4-FFF2-40B4-BE49-F238E27FC236}">
                  <a16:creationId xmlns:a16="http://schemas.microsoft.com/office/drawing/2014/main" id="{083C28E3-7B8F-9A49-A34B-B2BFE6425178}"/>
                </a:ext>
              </a:extLst>
            </p:cNvPr>
            <p:cNvSpPr/>
            <p:nvPr/>
          </p:nvSpPr>
          <p:spPr>
            <a:xfrm>
              <a:off x="6421399" y="2308227"/>
              <a:ext cx="263567" cy="317614"/>
            </a:xfrm>
            <a:custGeom>
              <a:avLst/>
              <a:gdLst/>
              <a:ahLst/>
              <a:cxnLst/>
              <a:rect l="l" t="t" r="r" b="b"/>
              <a:pathLst>
                <a:path w="8300" h="10002" extrusionOk="0">
                  <a:moveTo>
                    <a:pt x="4192" y="298"/>
                  </a:moveTo>
                  <a:cubicBezTo>
                    <a:pt x="4501" y="298"/>
                    <a:pt x="4775" y="513"/>
                    <a:pt x="4835" y="810"/>
                  </a:cubicBezTo>
                  <a:lnTo>
                    <a:pt x="3430" y="810"/>
                  </a:lnTo>
                  <a:cubicBezTo>
                    <a:pt x="3513" y="513"/>
                    <a:pt x="3775" y="298"/>
                    <a:pt x="4085" y="298"/>
                  </a:cubicBezTo>
                  <a:close/>
                  <a:moveTo>
                    <a:pt x="5918" y="1108"/>
                  </a:moveTo>
                  <a:cubicBezTo>
                    <a:pt x="6275" y="1108"/>
                    <a:pt x="6585" y="1275"/>
                    <a:pt x="6799" y="1560"/>
                  </a:cubicBezTo>
                  <a:lnTo>
                    <a:pt x="1465" y="1560"/>
                  </a:lnTo>
                  <a:cubicBezTo>
                    <a:pt x="1680" y="1275"/>
                    <a:pt x="1989" y="1108"/>
                    <a:pt x="2346" y="1108"/>
                  </a:cubicBezTo>
                  <a:close/>
                  <a:moveTo>
                    <a:pt x="4085" y="1"/>
                  </a:moveTo>
                  <a:cubicBezTo>
                    <a:pt x="3608" y="1"/>
                    <a:pt x="3215" y="346"/>
                    <a:pt x="3156" y="810"/>
                  </a:cubicBezTo>
                  <a:lnTo>
                    <a:pt x="2346" y="810"/>
                  </a:lnTo>
                  <a:cubicBezTo>
                    <a:pt x="1822" y="810"/>
                    <a:pt x="1370" y="1096"/>
                    <a:pt x="1132" y="1560"/>
                  </a:cubicBezTo>
                  <a:lnTo>
                    <a:pt x="596" y="1560"/>
                  </a:lnTo>
                  <a:cubicBezTo>
                    <a:pt x="263" y="1560"/>
                    <a:pt x="1" y="1822"/>
                    <a:pt x="1" y="2156"/>
                  </a:cubicBezTo>
                  <a:cubicBezTo>
                    <a:pt x="1" y="2477"/>
                    <a:pt x="263" y="2751"/>
                    <a:pt x="596" y="2751"/>
                  </a:cubicBezTo>
                  <a:lnTo>
                    <a:pt x="1013" y="2751"/>
                  </a:lnTo>
                  <a:lnTo>
                    <a:pt x="1370" y="9359"/>
                  </a:lnTo>
                  <a:cubicBezTo>
                    <a:pt x="1382" y="9716"/>
                    <a:pt x="1680" y="10002"/>
                    <a:pt x="2037" y="10002"/>
                  </a:cubicBezTo>
                  <a:lnTo>
                    <a:pt x="4466" y="10002"/>
                  </a:lnTo>
                  <a:cubicBezTo>
                    <a:pt x="4537" y="10002"/>
                    <a:pt x="4609" y="9942"/>
                    <a:pt x="4609" y="9847"/>
                  </a:cubicBezTo>
                  <a:cubicBezTo>
                    <a:pt x="4609" y="9752"/>
                    <a:pt x="4549" y="9704"/>
                    <a:pt x="4466" y="9704"/>
                  </a:cubicBezTo>
                  <a:lnTo>
                    <a:pt x="2037" y="9704"/>
                  </a:lnTo>
                  <a:cubicBezTo>
                    <a:pt x="1822" y="9704"/>
                    <a:pt x="1668" y="9538"/>
                    <a:pt x="1644" y="9347"/>
                  </a:cubicBezTo>
                  <a:lnTo>
                    <a:pt x="1287" y="2751"/>
                  </a:lnTo>
                  <a:lnTo>
                    <a:pt x="2084" y="2751"/>
                  </a:lnTo>
                  <a:cubicBezTo>
                    <a:pt x="2156" y="2751"/>
                    <a:pt x="2227" y="2692"/>
                    <a:pt x="2227" y="2596"/>
                  </a:cubicBezTo>
                  <a:cubicBezTo>
                    <a:pt x="2227" y="2525"/>
                    <a:pt x="2168" y="2453"/>
                    <a:pt x="2084" y="2453"/>
                  </a:cubicBezTo>
                  <a:lnTo>
                    <a:pt x="596" y="2453"/>
                  </a:lnTo>
                  <a:cubicBezTo>
                    <a:pt x="429" y="2453"/>
                    <a:pt x="298" y="2322"/>
                    <a:pt x="298" y="2156"/>
                  </a:cubicBezTo>
                  <a:cubicBezTo>
                    <a:pt x="298" y="1989"/>
                    <a:pt x="429" y="1858"/>
                    <a:pt x="596" y="1858"/>
                  </a:cubicBezTo>
                  <a:lnTo>
                    <a:pt x="7704" y="1858"/>
                  </a:lnTo>
                  <a:cubicBezTo>
                    <a:pt x="7871" y="1858"/>
                    <a:pt x="8002" y="1989"/>
                    <a:pt x="8002" y="2156"/>
                  </a:cubicBezTo>
                  <a:cubicBezTo>
                    <a:pt x="8002" y="2322"/>
                    <a:pt x="7871" y="2453"/>
                    <a:pt x="7704" y="2453"/>
                  </a:cubicBezTo>
                  <a:lnTo>
                    <a:pt x="2763" y="2453"/>
                  </a:lnTo>
                  <a:cubicBezTo>
                    <a:pt x="2692" y="2453"/>
                    <a:pt x="2620" y="2513"/>
                    <a:pt x="2620" y="2596"/>
                  </a:cubicBezTo>
                  <a:cubicBezTo>
                    <a:pt x="2620" y="2680"/>
                    <a:pt x="2680" y="2751"/>
                    <a:pt x="2763" y="2751"/>
                  </a:cubicBezTo>
                  <a:lnTo>
                    <a:pt x="7002" y="2751"/>
                  </a:lnTo>
                  <a:lnTo>
                    <a:pt x="6633" y="9347"/>
                  </a:lnTo>
                  <a:cubicBezTo>
                    <a:pt x="6621" y="9550"/>
                    <a:pt x="6454" y="9704"/>
                    <a:pt x="6252" y="9704"/>
                  </a:cubicBezTo>
                  <a:lnTo>
                    <a:pt x="5156" y="9704"/>
                  </a:lnTo>
                  <a:cubicBezTo>
                    <a:pt x="5085" y="9704"/>
                    <a:pt x="5013" y="9752"/>
                    <a:pt x="5013" y="9847"/>
                  </a:cubicBezTo>
                  <a:cubicBezTo>
                    <a:pt x="5013" y="9942"/>
                    <a:pt x="5073" y="10002"/>
                    <a:pt x="5156" y="10002"/>
                  </a:cubicBezTo>
                  <a:lnTo>
                    <a:pt x="6252" y="10002"/>
                  </a:lnTo>
                  <a:cubicBezTo>
                    <a:pt x="6609" y="10002"/>
                    <a:pt x="6906" y="9716"/>
                    <a:pt x="6918" y="9359"/>
                  </a:cubicBezTo>
                  <a:lnTo>
                    <a:pt x="7287" y="2751"/>
                  </a:lnTo>
                  <a:lnTo>
                    <a:pt x="7704" y="2751"/>
                  </a:lnTo>
                  <a:cubicBezTo>
                    <a:pt x="8038" y="2751"/>
                    <a:pt x="8299" y="2477"/>
                    <a:pt x="8299" y="2156"/>
                  </a:cubicBezTo>
                  <a:cubicBezTo>
                    <a:pt x="8288" y="1822"/>
                    <a:pt x="8014" y="1560"/>
                    <a:pt x="7692" y="1560"/>
                  </a:cubicBezTo>
                  <a:lnTo>
                    <a:pt x="7145" y="1560"/>
                  </a:lnTo>
                  <a:cubicBezTo>
                    <a:pt x="6906" y="1108"/>
                    <a:pt x="6442" y="810"/>
                    <a:pt x="5918" y="810"/>
                  </a:cubicBezTo>
                  <a:lnTo>
                    <a:pt x="5132" y="810"/>
                  </a:lnTo>
                  <a:cubicBezTo>
                    <a:pt x="5073" y="346"/>
                    <a:pt x="4668" y="1"/>
                    <a:pt x="4192" y="1"/>
                  </a:cubicBezTo>
                  <a:close/>
                </a:path>
              </a:pathLst>
            </a:custGeom>
            <a:grp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0850;p81">
              <a:extLst>
                <a:ext uri="{FF2B5EF4-FFF2-40B4-BE49-F238E27FC236}">
                  <a16:creationId xmlns:a16="http://schemas.microsoft.com/office/drawing/2014/main" id="{78962A08-493F-564E-A623-2A29D4512335}"/>
                </a:ext>
              </a:extLst>
            </p:cNvPr>
            <p:cNvSpPr/>
            <p:nvPr/>
          </p:nvSpPr>
          <p:spPr>
            <a:xfrm>
              <a:off x="6539750" y="2414860"/>
              <a:ext cx="26484" cy="162236"/>
            </a:xfrm>
            <a:custGeom>
              <a:avLst/>
              <a:gdLst/>
              <a:ahLst/>
              <a:cxnLst/>
              <a:rect l="l" t="t" r="r" b="b"/>
              <a:pathLst>
                <a:path w="834" h="5109" extrusionOk="0">
                  <a:moveTo>
                    <a:pt x="405" y="286"/>
                  </a:moveTo>
                  <a:cubicBezTo>
                    <a:pt x="477" y="298"/>
                    <a:pt x="536" y="346"/>
                    <a:pt x="536" y="417"/>
                  </a:cubicBezTo>
                  <a:lnTo>
                    <a:pt x="536" y="4691"/>
                  </a:lnTo>
                  <a:cubicBezTo>
                    <a:pt x="536" y="4763"/>
                    <a:pt x="477" y="4822"/>
                    <a:pt x="405" y="4822"/>
                  </a:cubicBezTo>
                  <a:cubicBezTo>
                    <a:pt x="334" y="4822"/>
                    <a:pt x="274" y="4763"/>
                    <a:pt x="274" y="4691"/>
                  </a:cubicBezTo>
                  <a:lnTo>
                    <a:pt x="274" y="417"/>
                  </a:lnTo>
                  <a:cubicBezTo>
                    <a:pt x="274" y="346"/>
                    <a:pt x="334" y="286"/>
                    <a:pt x="405" y="286"/>
                  </a:cubicBezTo>
                  <a:close/>
                  <a:moveTo>
                    <a:pt x="417" y="0"/>
                  </a:moveTo>
                  <a:cubicBezTo>
                    <a:pt x="179" y="0"/>
                    <a:pt x="0" y="191"/>
                    <a:pt x="0" y="417"/>
                  </a:cubicBezTo>
                  <a:lnTo>
                    <a:pt x="0" y="4691"/>
                  </a:lnTo>
                  <a:cubicBezTo>
                    <a:pt x="0" y="4930"/>
                    <a:pt x="203" y="5108"/>
                    <a:pt x="417" y="5108"/>
                  </a:cubicBezTo>
                  <a:cubicBezTo>
                    <a:pt x="655" y="5108"/>
                    <a:pt x="834" y="4918"/>
                    <a:pt x="834" y="4691"/>
                  </a:cubicBezTo>
                  <a:lnTo>
                    <a:pt x="834" y="417"/>
                  </a:lnTo>
                  <a:cubicBezTo>
                    <a:pt x="834" y="191"/>
                    <a:pt x="643" y="0"/>
                    <a:pt x="417" y="0"/>
                  </a:cubicBezTo>
                  <a:close/>
                </a:path>
              </a:pathLst>
            </a:custGeom>
            <a:grp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0851;p81">
              <a:extLst>
                <a:ext uri="{FF2B5EF4-FFF2-40B4-BE49-F238E27FC236}">
                  <a16:creationId xmlns:a16="http://schemas.microsoft.com/office/drawing/2014/main" id="{F1BB18A6-41E8-5641-981B-68BD2B85A1E5}"/>
                </a:ext>
              </a:extLst>
            </p:cNvPr>
            <p:cNvSpPr/>
            <p:nvPr/>
          </p:nvSpPr>
          <p:spPr>
            <a:xfrm>
              <a:off x="6590018" y="2414479"/>
              <a:ext cx="30294" cy="162967"/>
            </a:xfrm>
            <a:custGeom>
              <a:avLst/>
              <a:gdLst/>
              <a:ahLst/>
              <a:cxnLst/>
              <a:rect l="l" t="t" r="r" b="b"/>
              <a:pathLst>
                <a:path w="954" h="5132" extrusionOk="0">
                  <a:moveTo>
                    <a:pt x="537" y="0"/>
                  </a:moveTo>
                  <a:cubicBezTo>
                    <a:pt x="311" y="0"/>
                    <a:pt x="120" y="179"/>
                    <a:pt x="120" y="417"/>
                  </a:cubicBezTo>
                  <a:lnTo>
                    <a:pt x="1" y="4691"/>
                  </a:lnTo>
                  <a:cubicBezTo>
                    <a:pt x="1" y="4811"/>
                    <a:pt x="49" y="4906"/>
                    <a:pt x="120" y="5001"/>
                  </a:cubicBezTo>
                  <a:cubicBezTo>
                    <a:pt x="191" y="5084"/>
                    <a:pt x="311" y="5132"/>
                    <a:pt x="418" y="5132"/>
                  </a:cubicBezTo>
                  <a:cubicBezTo>
                    <a:pt x="644" y="5132"/>
                    <a:pt x="834" y="4953"/>
                    <a:pt x="834" y="4715"/>
                  </a:cubicBezTo>
                  <a:lnTo>
                    <a:pt x="846" y="4025"/>
                  </a:lnTo>
                  <a:cubicBezTo>
                    <a:pt x="846" y="3953"/>
                    <a:pt x="787" y="3882"/>
                    <a:pt x="703" y="3882"/>
                  </a:cubicBezTo>
                  <a:cubicBezTo>
                    <a:pt x="620" y="3882"/>
                    <a:pt x="549" y="3941"/>
                    <a:pt x="549" y="4025"/>
                  </a:cubicBezTo>
                  <a:lnTo>
                    <a:pt x="537" y="4715"/>
                  </a:lnTo>
                  <a:cubicBezTo>
                    <a:pt x="537" y="4787"/>
                    <a:pt x="477" y="4834"/>
                    <a:pt x="406" y="4834"/>
                  </a:cubicBezTo>
                  <a:cubicBezTo>
                    <a:pt x="370" y="4834"/>
                    <a:pt x="322" y="4822"/>
                    <a:pt x="311" y="4787"/>
                  </a:cubicBezTo>
                  <a:cubicBezTo>
                    <a:pt x="287" y="4763"/>
                    <a:pt x="263" y="4727"/>
                    <a:pt x="287" y="4703"/>
                  </a:cubicBezTo>
                  <a:lnTo>
                    <a:pt x="406" y="429"/>
                  </a:lnTo>
                  <a:cubicBezTo>
                    <a:pt x="406" y="358"/>
                    <a:pt x="465" y="310"/>
                    <a:pt x="537" y="310"/>
                  </a:cubicBezTo>
                  <a:cubicBezTo>
                    <a:pt x="561" y="310"/>
                    <a:pt x="608" y="322"/>
                    <a:pt x="620" y="358"/>
                  </a:cubicBezTo>
                  <a:cubicBezTo>
                    <a:pt x="656" y="381"/>
                    <a:pt x="668" y="417"/>
                    <a:pt x="656" y="441"/>
                  </a:cubicBezTo>
                  <a:lnTo>
                    <a:pt x="561" y="3358"/>
                  </a:lnTo>
                  <a:cubicBezTo>
                    <a:pt x="561" y="3441"/>
                    <a:pt x="644" y="3513"/>
                    <a:pt x="715" y="3513"/>
                  </a:cubicBezTo>
                  <a:cubicBezTo>
                    <a:pt x="787" y="3513"/>
                    <a:pt x="858" y="3453"/>
                    <a:pt x="858" y="3358"/>
                  </a:cubicBezTo>
                  <a:lnTo>
                    <a:pt x="953" y="441"/>
                  </a:lnTo>
                  <a:cubicBezTo>
                    <a:pt x="953" y="322"/>
                    <a:pt x="906" y="227"/>
                    <a:pt x="834" y="131"/>
                  </a:cubicBezTo>
                  <a:cubicBezTo>
                    <a:pt x="763" y="36"/>
                    <a:pt x="644" y="0"/>
                    <a:pt x="537" y="0"/>
                  </a:cubicBezTo>
                  <a:close/>
                </a:path>
              </a:pathLst>
            </a:custGeom>
            <a:grp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0852;p81">
              <a:extLst>
                <a:ext uri="{FF2B5EF4-FFF2-40B4-BE49-F238E27FC236}">
                  <a16:creationId xmlns:a16="http://schemas.microsoft.com/office/drawing/2014/main" id="{7F86318C-05B0-5A4C-8B24-AE3D4A689C4B}"/>
                </a:ext>
              </a:extLst>
            </p:cNvPr>
            <p:cNvSpPr/>
            <p:nvPr/>
          </p:nvSpPr>
          <p:spPr>
            <a:xfrm>
              <a:off x="6486052" y="2414860"/>
              <a:ext cx="30294" cy="162967"/>
            </a:xfrm>
            <a:custGeom>
              <a:avLst/>
              <a:gdLst/>
              <a:ahLst/>
              <a:cxnLst/>
              <a:rect l="l" t="t" r="r" b="b"/>
              <a:pathLst>
                <a:path w="954" h="5132" extrusionOk="0">
                  <a:moveTo>
                    <a:pt x="406" y="298"/>
                  </a:moveTo>
                  <a:cubicBezTo>
                    <a:pt x="477" y="298"/>
                    <a:pt x="537" y="358"/>
                    <a:pt x="537" y="417"/>
                  </a:cubicBezTo>
                  <a:lnTo>
                    <a:pt x="656" y="4691"/>
                  </a:lnTo>
                  <a:cubicBezTo>
                    <a:pt x="668" y="4715"/>
                    <a:pt x="656" y="4763"/>
                    <a:pt x="620" y="4775"/>
                  </a:cubicBezTo>
                  <a:cubicBezTo>
                    <a:pt x="596" y="4810"/>
                    <a:pt x="560" y="4822"/>
                    <a:pt x="537" y="4822"/>
                  </a:cubicBezTo>
                  <a:cubicBezTo>
                    <a:pt x="465" y="4822"/>
                    <a:pt x="406" y="4763"/>
                    <a:pt x="406" y="4703"/>
                  </a:cubicBezTo>
                  <a:lnTo>
                    <a:pt x="287" y="429"/>
                  </a:lnTo>
                  <a:cubicBezTo>
                    <a:pt x="287" y="405"/>
                    <a:pt x="298" y="358"/>
                    <a:pt x="310" y="346"/>
                  </a:cubicBezTo>
                  <a:cubicBezTo>
                    <a:pt x="346" y="310"/>
                    <a:pt x="370" y="298"/>
                    <a:pt x="406" y="298"/>
                  </a:cubicBezTo>
                  <a:close/>
                  <a:moveTo>
                    <a:pt x="417" y="0"/>
                  </a:moveTo>
                  <a:cubicBezTo>
                    <a:pt x="298" y="0"/>
                    <a:pt x="191" y="48"/>
                    <a:pt x="120" y="131"/>
                  </a:cubicBezTo>
                  <a:cubicBezTo>
                    <a:pt x="48" y="227"/>
                    <a:pt x="1" y="334"/>
                    <a:pt x="1" y="453"/>
                  </a:cubicBezTo>
                  <a:lnTo>
                    <a:pt x="120" y="4715"/>
                  </a:lnTo>
                  <a:cubicBezTo>
                    <a:pt x="120" y="4941"/>
                    <a:pt x="310" y="5132"/>
                    <a:pt x="537" y="5132"/>
                  </a:cubicBezTo>
                  <a:cubicBezTo>
                    <a:pt x="656" y="5132"/>
                    <a:pt x="763" y="5096"/>
                    <a:pt x="834" y="5001"/>
                  </a:cubicBezTo>
                  <a:cubicBezTo>
                    <a:pt x="906" y="4918"/>
                    <a:pt x="953" y="4810"/>
                    <a:pt x="953" y="4691"/>
                  </a:cubicBezTo>
                  <a:lnTo>
                    <a:pt x="834" y="417"/>
                  </a:lnTo>
                  <a:cubicBezTo>
                    <a:pt x="834" y="179"/>
                    <a:pt x="644" y="0"/>
                    <a:pt x="417" y="0"/>
                  </a:cubicBezTo>
                  <a:close/>
                </a:path>
              </a:pathLst>
            </a:custGeom>
            <a:grp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 name="Google Shape;14410;p87">
            <a:extLst>
              <a:ext uri="{FF2B5EF4-FFF2-40B4-BE49-F238E27FC236}">
                <a16:creationId xmlns:a16="http://schemas.microsoft.com/office/drawing/2014/main" id="{2D063278-BB6C-DD40-BE63-0319A33089D9}"/>
              </a:ext>
            </a:extLst>
          </p:cNvPr>
          <p:cNvGrpSpPr/>
          <p:nvPr/>
        </p:nvGrpSpPr>
        <p:grpSpPr>
          <a:xfrm>
            <a:off x="1902279" y="2316119"/>
            <a:ext cx="576238" cy="476239"/>
            <a:chOff x="1817317" y="2480330"/>
            <a:chExt cx="350958" cy="263043"/>
          </a:xfrm>
          <a:solidFill>
            <a:schemeClr val="bg1"/>
          </a:solidFill>
        </p:grpSpPr>
        <p:sp>
          <p:nvSpPr>
            <p:cNvPr id="60" name="Google Shape;14411;p87">
              <a:extLst>
                <a:ext uri="{FF2B5EF4-FFF2-40B4-BE49-F238E27FC236}">
                  <a16:creationId xmlns:a16="http://schemas.microsoft.com/office/drawing/2014/main" id="{3B0A6378-AD4D-1B49-89A6-EC255C90C47B}"/>
                </a:ext>
              </a:extLst>
            </p:cNvPr>
            <p:cNvSpPr/>
            <p:nvPr/>
          </p:nvSpPr>
          <p:spPr>
            <a:xfrm>
              <a:off x="1817317" y="2480330"/>
              <a:ext cx="350958" cy="191426"/>
            </a:xfrm>
            <a:custGeom>
              <a:avLst/>
              <a:gdLst/>
              <a:ahLst/>
              <a:cxnLst/>
              <a:rect l="l" t="t" r="r" b="b"/>
              <a:pathLst>
                <a:path w="11026" h="6014" extrusionOk="0">
                  <a:moveTo>
                    <a:pt x="4477" y="1"/>
                  </a:moveTo>
                  <a:cubicBezTo>
                    <a:pt x="3918" y="1"/>
                    <a:pt x="3382" y="179"/>
                    <a:pt x="2917" y="524"/>
                  </a:cubicBezTo>
                  <a:cubicBezTo>
                    <a:pt x="2513" y="834"/>
                    <a:pt x="2203" y="1251"/>
                    <a:pt x="2036" y="1727"/>
                  </a:cubicBezTo>
                  <a:cubicBezTo>
                    <a:pt x="905" y="1787"/>
                    <a:pt x="0" y="2727"/>
                    <a:pt x="0" y="3870"/>
                  </a:cubicBezTo>
                  <a:cubicBezTo>
                    <a:pt x="0" y="5061"/>
                    <a:pt x="965" y="6013"/>
                    <a:pt x="2143" y="6013"/>
                  </a:cubicBezTo>
                  <a:lnTo>
                    <a:pt x="2917" y="6013"/>
                  </a:lnTo>
                  <a:cubicBezTo>
                    <a:pt x="3001" y="6013"/>
                    <a:pt x="3084" y="5942"/>
                    <a:pt x="3084" y="5847"/>
                  </a:cubicBezTo>
                  <a:cubicBezTo>
                    <a:pt x="3084" y="5763"/>
                    <a:pt x="3001" y="5692"/>
                    <a:pt x="2917" y="5692"/>
                  </a:cubicBezTo>
                  <a:lnTo>
                    <a:pt x="2143" y="5692"/>
                  </a:lnTo>
                  <a:cubicBezTo>
                    <a:pt x="1131" y="5692"/>
                    <a:pt x="310" y="4870"/>
                    <a:pt x="310" y="3858"/>
                  </a:cubicBezTo>
                  <a:cubicBezTo>
                    <a:pt x="310" y="2846"/>
                    <a:pt x="1131" y="2025"/>
                    <a:pt x="2132" y="2025"/>
                  </a:cubicBezTo>
                  <a:lnTo>
                    <a:pt x="2143" y="2025"/>
                  </a:lnTo>
                  <a:cubicBezTo>
                    <a:pt x="2215" y="2025"/>
                    <a:pt x="2274" y="1977"/>
                    <a:pt x="2286" y="1906"/>
                  </a:cubicBezTo>
                  <a:cubicBezTo>
                    <a:pt x="2429" y="1441"/>
                    <a:pt x="2703" y="1036"/>
                    <a:pt x="3096" y="739"/>
                  </a:cubicBezTo>
                  <a:cubicBezTo>
                    <a:pt x="3477" y="441"/>
                    <a:pt x="3953" y="286"/>
                    <a:pt x="4453" y="286"/>
                  </a:cubicBezTo>
                  <a:cubicBezTo>
                    <a:pt x="5239" y="286"/>
                    <a:pt x="5953" y="679"/>
                    <a:pt x="6370" y="1334"/>
                  </a:cubicBezTo>
                  <a:cubicBezTo>
                    <a:pt x="6412" y="1386"/>
                    <a:pt x="6471" y="1420"/>
                    <a:pt x="6533" y="1420"/>
                  </a:cubicBezTo>
                  <a:cubicBezTo>
                    <a:pt x="6542" y="1420"/>
                    <a:pt x="6551" y="1419"/>
                    <a:pt x="6561" y="1417"/>
                  </a:cubicBezTo>
                  <a:cubicBezTo>
                    <a:pt x="6751" y="1358"/>
                    <a:pt x="6954" y="1322"/>
                    <a:pt x="7144" y="1322"/>
                  </a:cubicBezTo>
                  <a:cubicBezTo>
                    <a:pt x="7942" y="1322"/>
                    <a:pt x="8644" y="1846"/>
                    <a:pt x="8882" y="2608"/>
                  </a:cubicBezTo>
                  <a:cubicBezTo>
                    <a:pt x="8918" y="2679"/>
                    <a:pt x="8978" y="2727"/>
                    <a:pt x="9061" y="2727"/>
                  </a:cubicBezTo>
                  <a:cubicBezTo>
                    <a:pt x="9121" y="2727"/>
                    <a:pt x="9168" y="2703"/>
                    <a:pt x="9228" y="2703"/>
                  </a:cubicBezTo>
                  <a:cubicBezTo>
                    <a:pt x="10049" y="2703"/>
                    <a:pt x="10704" y="3382"/>
                    <a:pt x="10704" y="4180"/>
                  </a:cubicBezTo>
                  <a:cubicBezTo>
                    <a:pt x="10704" y="4989"/>
                    <a:pt x="10025" y="5656"/>
                    <a:pt x="9228" y="5656"/>
                  </a:cubicBezTo>
                  <a:lnTo>
                    <a:pt x="8109" y="5656"/>
                  </a:lnTo>
                  <a:cubicBezTo>
                    <a:pt x="8025" y="5656"/>
                    <a:pt x="7942" y="5727"/>
                    <a:pt x="7942" y="5823"/>
                  </a:cubicBezTo>
                  <a:cubicBezTo>
                    <a:pt x="7942" y="5906"/>
                    <a:pt x="8025" y="5978"/>
                    <a:pt x="8109" y="5978"/>
                  </a:cubicBezTo>
                  <a:lnTo>
                    <a:pt x="9228" y="5978"/>
                  </a:lnTo>
                  <a:cubicBezTo>
                    <a:pt x="10228" y="5978"/>
                    <a:pt x="11026" y="5180"/>
                    <a:pt x="11026" y="4180"/>
                  </a:cubicBezTo>
                  <a:cubicBezTo>
                    <a:pt x="11026" y="3180"/>
                    <a:pt x="10204" y="2429"/>
                    <a:pt x="9228" y="2429"/>
                  </a:cubicBezTo>
                  <a:lnTo>
                    <a:pt x="9168" y="2429"/>
                  </a:lnTo>
                  <a:cubicBezTo>
                    <a:pt x="9013" y="2060"/>
                    <a:pt x="8763" y="1715"/>
                    <a:pt x="8442" y="1477"/>
                  </a:cubicBezTo>
                  <a:cubicBezTo>
                    <a:pt x="8061" y="1191"/>
                    <a:pt x="7620" y="1048"/>
                    <a:pt x="7156" y="1048"/>
                  </a:cubicBezTo>
                  <a:cubicBezTo>
                    <a:pt x="6966" y="1048"/>
                    <a:pt x="6787" y="1072"/>
                    <a:pt x="6596" y="1120"/>
                  </a:cubicBezTo>
                  <a:cubicBezTo>
                    <a:pt x="6096" y="417"/>
                    <a:pt x="5322" y="1"/>
                    <a:pt x="4477" y="1"/>
                  </a:cubicBezTo>
                  <a:close/>
                </a:path>
              </a:pathLst>
            </a:custGeom>
            <a:grp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4412;p87">
              <a:extLst>
                <a:ext uri="{FF2B5EF4-FFF2-40B4-BE49-F238E27FC236}">
                  <a16:creationId xmlns:a16="http://schemas.microsoft.com/office/drawing/2014/main" id="{1A2099DB-4152-D945-AC50-1B9ADD81A635}"/>
                </a:ext>
              </a:extLst>
            </p:cNvPr>
            <p:cNvSpPr/>
            <p:nvPr/>
          </p:nvSpPr>
          <p:spPr>
            <a:xfrm>
              <a:off x="1926844" y="2568626"/>
              <a:ext cx="131140" cy="174747"/>
            </a:xfrm>
            <a:custGeom>
              <a:avLst/>
              <a:gdLst/>
              <a:ahLst/>
              <a:cxnLst/>
              <a:rect l="l" t="t" r="r" b="b"/>
              <a:pathLst>
                <a:path w="4120" h="5490" extrusionOk="0">
                  <a:moveTo>
                    <a:pt x="2417" y="322"/>
                  </a:moveTo>
                  <a:lnTo>
                    <a:pt x="2417" y="1370"/>
                  </a:lnTo>
                  <a:cubicBezTo>
                    <a:pt x="2417" y="1537"/>
                    <a:pt x="2572" y="1691"/>
                    <a:pt x="2751" y="1691"/>
                  </a:cubicBezTo>
                  <a:lnTo>
                    <a:pt x="3274" y="1691"/>
                  </a:lnTo>
                  <a:cubicBezTo>
                    <a:pt x="3358" y="1691"/>
                    <a:pt x="3429" y="1620"/>
                    <a:pt x="3429" y="1525"/>
                  </a:cubicBezTo>
                  <a:cubicBezTo>
                    <a:pt x="3429" y="1441"/>
                    <a:pt x="3358" y="1358"/>
                    <a:pt x="3274" y="1358"/>
                  </a:cubicBezTo>
                  <a:lnTo>
                    <a:pt x="2751" y="1358"/>
                  </a:lnTo>
                  <a:cubicBezTo>
                    <a:pt x="2751" y="1358"/>
                    <a:pt x="2727" y="1358"/>
                    <a:pt x="2727" y="1346"/>
                  </a:cubicBezTo>
                  <a:lnTo>
                    <a:pt x="2727" y="346"/>
                  </a:lnTo>
                  <a:lnTo>
                    <a:pt x="3751" y="1358"/>
                  </a:lnTo>
                  <a:cubicBezTo>
                    <a:pt x="3775" y="1394"/>
                    <a:pt x="3798" y="1441"/>
                    <a:pt x="3798" y="1501"/>
                  </a:cubicBezTo>
                  <a:lnTo>
                    <a:pt x="3798" y="5180"/>
                  </a:lnTo>
                  <a:lnTo>
                    <a:pt x="3810" y="5180"/>
                  </a:lnTo>
                  <a:lnTo>
                    <a:pt x="334" y="5192"/>
                  </a:lnTo>
                  <a:cubicBezTo>
                    <a:pt x="334" y="5192"/>
                    <a:pt x="322" y="5192"/>
                    <a:pt x="322" y="5180"/>
                  </a:cubicBezTo>
                  <a:lnTo>
                    <a:pt x="322" y="334"/>
                  </a:lnTo>
                  <a:cubicBezTo>
                    <a:pt x="322" y="334"/>
                    <a:pt x="322" y="322"/>
                    <a:pt x="334" y="322"/>
                  </a:cubicBezTo>
                  <a:close/>
                  <a:moveTo>
                    <a:pt x="322" y="1"/>
                  </a:moveTo>
                  <a:cubicBezTo>
                    <a:pt x="143" y="1"/>
                    <a:pt x="0" y="144"/>
                    <a:pt x="0" y="322"/>
                  </a:cubicBezTo>
                  <a:lnTo>
                    <a:pt x="0" y="5156"/>
                  </a:lnTo>
                  <a:cubicBezTo>
                    <a:pt x="0" y="5335"/>
                    <a:pt x="143" y="5489"/>
                    <a:pt x="322" y="5489"/>
                  </a:cubicBezTo>
                  <a:lnTo>
                    <a:pt x="3775" y="5489"/>
                  </a:lnTo>
                  <a:cubicBezTo>
                    <a:pt x="3953" y="5489"/>
                    <a:pt x="4108" y="5335"/>
                    <a:pt x="4108" y="5156"/>
                  </a:cubicBezTo>
                  <a:lnTo>
                    <a:pt x="4108" y="1501"/>
                  </a:lnTo>
                  <a:cubicBezTo>
                    <a:pt x="4120" y="1382"/>
                    <a:pt x="4072" y="1251"/>
                    <a:pt x="3965" y="1156"/>
                  </a:cubicBezTo>
                  <a:lnTo>
                    <a:pt x="2953" y="144"/>
                  </a:lnTo>
                  <a:cubicBezTo>
                    <a:pt x="2870" y="48"/>
                    <a:pt x="2739" y="1"/>
                    <a:pt x="2596" y="1"/>
                  </a:cubicBezTo>
                  <a:close/>
                </a:path>
              </a:pathLst>
            </a:custGeom>
            <a:grp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4413;p87">
              <a:extLst>
                <a:ext uri="{FF2B5EF4-FFF2-40B4-BE49-F238E27FC236}">
                  <a16:creationId xmlns:a16="http://schemas.microsoft.com/office/drawing/2014/main" id="{9FB06993-C17A-FE41-AD83-D95E2917B39F}"/>
                </a:ext>
              </a:extLst>
            </p:cNvPr>
            <p:cNvSpPr/>
            <p:nvPr/>
          </p:nvSpPr>
          <p:spPr>
            <a:xfrm>
              <a:off x="1965485" y="2639893"/>
              <a:ext cx="55002" cy="70885"/>
            </a:xfrm>
            <a:custGeom>
              <a:avLst/>
              <a:gdLst/>
              <a:ahLst/>
              <a:cxnLst/>
              <a:rect l="l" t="t" r="r" b="b"/>
              <a:pathLst>
                <a:path w="1728" h="2227" extrusionOk="0">
                  <a:moveTo>
                    <a:pt x="870" y="0"/>
                  </a:moveTo>
                  <a:cubicBezTo>
                    <a:pt x="822" y="0"/>
                    <a:pt x="775" y="36"/>
                    <a:pt x="751" y="60"/>
                  </a:cubicBezTo>
                  <a:lnTo>
                    <a:pt x="60" y="929"/>
                  </a:lnTo>
                  <a:cubicBezTo>
                    <a:pt x="1" y="1000"/>
                    <a:pt x="13" y="1107"/>
                    <a:pt x="84" y="1155"/>
                  </a:cubicBezTo>
                  <a:cubicBezTo>
                    <a:pt x="117" y="1178"/>
                    <a:pt x="151" y="1189"/>
                    <a:pt x="183" y="1189"/>
                  </a:cubicBezTo>
                  <a:cubicBezTo>
                    <a:pt x="234" y="1189"/>
                    <a:pt x="281" y="1163"/>
                    <a:pt x="310" y="1119"/>
                  </a:cubicBezTo>
                  <a:lnTo>
                    <a:pt x="715" y="619"/>
                  </a:lnTo>
                  <a:lnTo>
                    <a:pt x="715" y="2060"/>
                  </a:lnTo>
                  <a:cubicBezTo>
                    <a:pt x="715" y="2143"/>
                    <a:pt x="787" y="2227"/>
                    <a:pt x="882" y="2227"/>
                  </a:cubicBezTo>
                  <a:cubicBezTo>
                    <a:pt x="965" y="2227"/>
                    <a:pt x="1048" y="2143"/>
                    <a:pt x="1048" y="2060"/>
                  </a:cubicBezTo>
                  <a:lnTo>
                    <a:pt x="1048" y="619"/>
                  </a:lnTo>
                  <a:lnTo>
                    <a:pt x="1441" y="1119"/>
                  </a:lnTo>
                  <a:cubicBezTo>
                    <a:pt x="1477" y="1167"/>
                    <a:pt x="1513" y="1179"/>
                    <a:pt x="1560" y="1179"/>
                  </a:cubicBezTo>
                  <a:cubicBezTo>
                    <a:pt x="1596" y="1179"/>
                    <a:pt x="1644" y="1167"/>
                    <a:pt x="1668" y="1155"/>
                  </a:cubicBezTo>
                  <a:cubicBezTo>
                    <a:pt x="1715" y="1107"/>
                    <a:pt x="1727" y="1000"/>
                    <a:pt x="1668" y="929"/>
                  </a:cubicBezTo>
                  <a:lnTo>
                    <a:pt x="989" y="60"/>
                  </a:lnTo>
                  <a:cubicBezTo>
                    <a:pt x="953" y="24"/>
                    <a:pt x="906" y="0"/>
                    <a:pt x="870" y="0"/>
                  </a:cubicBezTo>
                  <a:close/>
                </a:path>
              </a:pathLst>
            </a:custGeom>
            <a:grp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4414;p87">
              <a:extLst>
                <a:ext uri="{FF2B5EF4-FFF2-40B4-BE49-F238E27FC236}">
                  <a16:creationId xmlns:a16="http://schemas.microsoft.com/office/drawing/2014/main" id="{C3CA3DD8-F498-8242-9A9A-3CB1A4A4810D}"/>
                </a:ext>
              </a:extLst>
            </p:cNvPr>
            <p:cNvSpPr/>
            <p:nvPr/>
          </p:nvSpPr>
          <p:spPr>
            <a:xfrm>
              <a:off x="1965103" y="2503406"/>
              <a:ext cx="43989" cy="31162"/>
            </a:xfrm>
            <a:custGeom>
              <a:avLst/>
              <a:gdLst/>
              <a:ahLst/>
              <a:cxnLst/>
              <a:rect l="l" t="t" r="r" b="b"/>
              <a:pathLst>
                <a:path w="1382" h="979" extrusionOk="0">
                  <a:moveTo>
                    <a:pt x="181" y="0"/>
                  </a:moveTo>
                  <a:cubicBezTo>
                    <a:pt x="104" y="0"/>
                    <a:pt x="24" y="56"/>
                    <a:pt x="13" y="121"/>
                  </a:cubicBezTo>
                  <a:cubicBezTo>
                    <a:pt x="1" y="216"/>
                    <a:pt x="60" y="300"/>
                    <a:pt x="132" y="323"/>
                  </a:cubicBezTo>
                  <a:cubicBezTo>
                    <a:pt x="501" y="395"/>
                    <a:pt x="846" y="597"/>
                    <a:pt x="1072" y="919"/>
                  </a:cubicBezTo>
                  <a:cubicBezTo>
                    <a:pt x="1096" y="954"/>
                    <a:pt x="1144" y="978"/>
                    <a:pt x="1203" y="978"/>
                  </a:cubicBezTo>
                  <a:cubicBezTo>
                    <a:pt x="1227" y="978"/>
                    <a:pt x="1275" y="954"/>
                    <a:pt x="1310" y="942"/>
                  </a:cubicBezTo>
                  <a:cubicBezTo>
                    <a:pt x="1370" y="895"/>
                    <a:pt x="1382" y="800"/>
                    <a:pt x="1334" y="716"/>
                  </a:cubicBezTo>
                  <a:cubicBezTo>
                    <a:pt x="1060" y="347"/>
                    <a:pt x="656" y="97"/>
                    <a:pt x="203" y="2"/>
                  </a:cubicBezTo>
                  <a:cubicBezTo>
                    <a:pt x="196" y="1"/>
                    <a:pt x="189" y="0"/>
                    <a:pt x="181" y="0"/>
                  </a:cubicBezTo>
                  <a:close/>
                </a:path>
              </a:pathLst>
            </a:custGeom>
            <a:grp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4415;p87">
              <a:extLst>
                <a:ext uri="{FF2B5EF4-FFF2-40B4-BE49-F238E27FC236}">
                  <a16:creationId xmlns:a16="http://schemas.microsoft.com/office/drawing/2014/main" id="{0792F39C-DD36-7045-A785-AD586B372CDD}"/>
                </a:ext>
              </a:extLst>
            </p:cNvPr>
            <p:cNvSpPr/>
            <p:nvPr/>
          </p:nvSpPr>
          <p:spPr>
            <a:xfrm>
              <a:off x="2052668" y="2537369"/>
              <a:ext cx="34504" cy="30175"/>
            </a:xfrm>
            <a:custGeom>
              <a:avLst/>
              <a:gdLst/>
              <a:ahLst/>
              <a:cxnLst/>
              <a:rect l="l" t="t" r="r" b="b"/>
              <a:pathLst>
                <a:path w="1084" h="948" extrusionOk="0">
                  <a:moveTo>
                    <a:pt x="194" y="0"/>
                  </a:moveTo>
                  <a:cubicBezTo>
                    <a:pt x="124" y="0"/>
                    <a:pt x="56" y="45"/>
                    <a:pt x="36" y="114"/>
                  </a:cubicBezTo>
                  <a:cubicBezTo>
                    <a:pt x="0" y="209"/>
                    <a:pt x="48" y="292"/>
                    <a:pt x="131" y="328"/>
                  </a:cubicBezTo>
                  <a:cubicBezTo>
                    <a:pt x="405" y="411"/>
                    <a:pt x="631" y="602"/>
                    <a:pt x="762" y="864"/>
                  </a:cubicBezTo>
                  <a:cubicBezTo>
                    <a:pt x="786" y="923"/>
                    <a:pt x="845" y="947"/>
                    <a:pt x="905" y="947"/>
                  </a:cubicBezTo>
                  <a:cubicBezTo>
                    <a:pt x="941" y="947"/>
                    <a:pt x="953" y="947"/>
                    <a:pt x="988" y="935"/>
                  </a:cubicBezTo>
                  <a:cubicBezTo>
                    <a:pt x="1060" y="887"/>
                    <a:pt x="1084" y="804"/>
                    <a:pt x="1048" y="709"/>
                  </a:cubicBezTo>
                  <a:cubicBezTo>
                    <a:pt x="869" y="387"/>
                    <a:pt x="584" y="149"/>
                    <a:pt x="238" y="6"/>
                  </a:cubicBezTo>
                  <a:cubicBezTo>
                    <a:pt x="224" y="2"/>
                    <a:pt x="209" y="0"/>
                    <a:pt x="194" y="0"/>
                  </a:cubicBezTo>
                  <a:close/>
                </a:path>
              </a:pathLst>
            </a:custGeom>
            <a:grp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68"/>
        <p:cNvGrpSpPr/>
        <p:nvPr/>
      </p:nvGrpSpPr>
      <p:grpSpPr>
        <a:xfrm>
          <a:off x="0" y="0"/>
          <a:ext cx="0" cy="0"/>
          <a:chOff x="0" y="0"/>
          <a:chExt cx="0" cy="0"/>
        </a:xfrm>
      </p:grpSpPr>
      <p:sp>
        <p:nvSpPr>
          <p:cNvPr id="669" name="Google Shape;669;p55"/>
          <p:cNvSpPr txBox="1">
            <a:spLocks noGrp="1"/>
          </p:cNvSpPr>
          <p:nvPr>
            <p:ph type="title"/>
          </p:nvPr>
        </p:nvSpPr>
        <p:spPr>
          <a:xfrm>
            <a:off x="713225" y="445025"/>
            <a:ext cx="7745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ES_tradnl"/>
              <a:t>Insertar (llave,valor)</a:t>
            </a:r>
            <a:endParaRPr lang="es-ES_tradnl">
              <a:solidFill>
                <a:schemeClr val="accent2"/>
              </a:solidFill>
            </a:endParaRPr>
          </a:p>
        </p:txBody>
      </p:sp>
      <p:sp>
        <p:nvSpPr>
          <p:cNvPr id="71" name="Google Shape;1306;p45">
            <a:extLst>
              <a:ext uri="{FF2B5EF4-FFF2-40B4-BE49-F238E27FC236}">
                <a16:creationId xmlns:a16="http://schemas.microsoft.com/office/drawing/2014/main" id="{726C0772-7BF1-074F-87C8-AC8AAE83A7C3}"/>
              </a:ext>
            </a:extLst>
          </p:cNvPr>
          <p:cNvSpPr/>
          <p:nvPr/>
        </p:nvSpPr>
        <p:spPr>
          <a:xfrm>
            <a:off x="1254335" y="3285781"/>
            <a:ext cx="5769917" cy="808022"/>
          </a:xfrm>
          <a:custGeom>
            <a:avLst/>
            <a:gdLst/>
            <a:ahLst/>
            <a:cxnLst/>
            <a:rect l="l" t="t" r="r" b="b"/>
            <a:pathLst>
              <a:path w="203884" h="28552" extrusionOk="0">
                <a:moveTo>
                  <a:pt x="1" y="0"/>
                </a:moveTo>
                <a:lnTo>
                  <a:pt x="1" y="28552"/>
                </a:lnTo>
                <a:lnTo>
                  <a:pt x="203883" y="28552"/>
                </a:lnTo>
                <a:lnTo>
                  <a:pt x="203883" y="0"/>
                </a:lnTo>
                <a:close/>
              </a:path>
            </a:pathLst>
          </a:custGeom>
          <a:solidFill>
            <a:schemeClr val="bg1">
              <a:lumMod val="8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72" name="Google Shape;1307;p45">
            <a:extLst>
              <a:ext uri="{FF2B5EF4-FFF2-40B4-BE49-F238E27FC236}">
                <a16:creationId xmlns:a16="http://schemas.microsoft.com/office/drawing/2014/main" id="{0E5BC706-7924-8342-8D78-2BD89BDF84C9}"/>
              </a:ext>
            </a:extLst>
          </p:cNvPr>
          <p:cNvSpPr/>
          <p:nvPr/>
        </p:nvSpPr>
        <p:spPr>
          <a:xfrm>
            <a:off x="2886091" y="3295684"/>
            <a:ext cx="1048600" cy="808701"/>
          </a:xfrm>
          <a:custGeom>
            <a:avLst/>
            <a:gdLst/>
            <a:ahLst/>
            <a:cxnLst/>
            <a:rect l="l" t="t" r="r" b="b"/>
            <a:pathLst>
              <a:path w="37053" h="28576" extrusionOk="0">
                <a:moveTo>
                  <a:pt x="30956" y="1"/>
                </a:moveTo>
                <a:lnTo>
                  <a:pt x="30956" y="24"/>
                </a:lnTo>
                <a:lnTo>
                  <a:pt x="0" y="24"/>
                </a:lnTo>
                <a:lnTo>
                  <a:pt x="0" y="28576"/>
                </a:lnTo>
                <a:lnTo>
                  <a:pt x="31826" y="28576"/>
                </a:lnTo>
                <a:lnTo>
                  <a:pt x="31826" y="5239"/>
                </a:lnTo>
                <a:lnTo>
                  <a:pt x="37052" y="1"/>
                </a:lnTo>
                <a:close/>
              </a:path>
            </a:pathLst>
          </a:custGeom>
          <a:solidFill>
            <a:schemeClr val="tx2"/>
          </a:solidFill>
          <a:ln>
            <a:noFill/>
          </a:ln>
        </p:spPr>
        <p:txBody>
          <a:bodyPr spcFirstLastPara="1" wrap="square" lIns="91425" tIns="91425" rIns="182875" bIns="91425" anchor="ctr" anchorCtr="0">
            <a:noAutofit/>
          </a:bodyPr>
          <a:lstStyle/>
          <a:p>
            <a:pPr marL="0" lvl="0" indent="0" algn="ctr" rtl="0">
              <a:spcBef>
                <a:spcPts val="0"/>
              </a:spcBef>
              <a:spcAft>
                <a:spcPts val="0"/>
              </a:spcAft>
              <a:buNone/>
            </a:pPr>
            <a:r>
              <a:rPr lang="en" sz="3200" dirty="0">
                <a:solidFill>
                  <a:srgbClr val="FFFFFF"/>
                </a:solidFill>
                <a:latin typeface="Fira Sans Extra Condensed Medium"/>
                <a:ea typeface="Fira Sans Extra Condensed Medium"/>
                <a:cs typeface="Fira Sans Extra Condensed Medium"/>
                <a:sym typeface="Fira Sans Extra Condensed Medium"/>
              </a:rPr>
              <a:t>03</a:t>
            </a:r>
            <a:endParaRPr sz="3200" dirty="0">
              <a:solidFill>
                <a:srgbClr val="FFFFFF"/>
              </a:solidFill>
              <a:latin typeface="Fira Sans Extra Condensed Medium"/>
              <a:ea typeface="Fira Sans Extra Condensed Medium"/>
              <a:cs typeface="Fira Sans Extra Condensed Medium"/>
              <a:sym typeface="Fira Sans Extra Condensed Medium"/>
            </a:endParaRPr>
          </a:p>
        </p:txBody>
      </p:sp>
      <p:sp>
        <p:nvSpPr>
          <p:cNvPr id="78" name="Google Shape;1309;p45">
            <a:extLst>
              <a:ext uri="{FF2B5EF4-FFF2-40B4-BE49-F238E27FC236}">
                <a16:creationId xmlns:a16="http://schemas.microsoft.com/office/drawing/2014/main" id="{2B998939-0213-8241-A5D1-D74AB4AE39BE}"/>
              </a:ext>
            </a:extLst>
          </p:cNvPr>
          <p:cNvSpPr txBox="1"/>
          <p:nvPr/>
        </p:nvSpPr>
        <p:spPr>
          <a:xfrm>
            <a:off x="3994091" y="3562217"/>
            <a:ext cx="3503700" cy="260100"/>
          </a:xfrm>
          <a:prstGeom prst="rect">
            <a:avLst/>
          </a:prstGeom>
          <a:solidFill>
            <a:schemeClr val="bg1">
              <a:lumMod val="8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ES_tradnl" sz="1200" dirty="0">
                <a:solidFill>
                  <a:schemeClr val="dk1"/>
                </a:solidFill>
                <a:latin typeface="Roboto"/>
                <a:ea typeface="Roboto"/>
                <a:cs typeface="Roboto"/>
                <a:sym typeface="Roboto"/>
              </a:rPr>
              <a:t>Insertar en </a:t>
            </a:r>
            <a:r>
              <a:rPr lang="es-ES_tradnl" sz="1200" dirty="0" err="1">
                <a:solidFill>
                  <a:schemeClr val="dk1"/>
                </a:solidFill>
                <a:latin typeface="Roboto"/>
                <a:ea typeface="Roboto"/>
                <a:cs typeface="Roboto"/>
                <a:sym typeface="Roboto"/>
              </a:rPr>
              <a:t>posicion</a:t>
            </a:r>
            <a:endParaRPr lang="es-ES_tradnl" sz="1200" dirty="0">
              <a:solidFill>
                <a:schemeClr val="dk1"/>
              </a:solidFill>
              <a:latin typeface="Roboto"/>
              <a:ea typeface="Roboto"/>
              <a:cs typeface="Roboto"/>
              <a:sym typeface="Roboto"/>
            </a:endParaRPr>
          </a:p>
        </p:txBody>
      </p:sp>
      <p:grpSp>
        <p:nvGrpSpPr>
          <p:cNvPr id="74" name="Google Shape;1311;p45">
            <a:extLst>
              <a:ext uri="{FF2B5EF4-FFF2-40B4-BE49-F238E27FC236}">
                <a16:creationId xmlns:a16="http://schemas.microsoft.com/office/drawing/2014/main" id="{6047F009-2420-DF4F-9D29-C9A097F5678E}"/>
              </a:ext>
            </a:extLst>
          </p:cNvPr>
          <p:cNvGrpSpPr/>
          <p:nvPr/>
        </p:nvGrpSpPr>
        <p:grpSpPr>
          <a:xfrm>
            <a:off x="1482263" y="3484053"/>
            <a:ext cx="411468" cy="411487"/>
            <a:chOff x="4321150" y="1946600"/>
            <a:chExt cx="294600" cy="295375"/>
          </a:xfrm>
          <a:solidFill>
            <a:schemeClr val="bg1">
              <a:lumMod val="85000"/>
            </a:schemeClr>
          </a:solidFill>
        </p:grpSpPr>
        <p:sp>
          <p:nvSpPr>
            <p:cNvPr id="75" name="Google Shape;1312;p45">
              <a:extLst>
                <a:ext uri="{FF2B5EF4-FFF2-40B4-BE49-F238E27FC236}">
                  <a16:creationId xmlns:a16="http://schemas.microsoft.com/office/drawing/2014/main" id="{FB151E8F-C16A-E641-B7A4-B305E89E5E01}"/>
                </a:ext>
              </a:extLst>
            </p:cNvPr>
            <p:cNvSpPr/>
            <p:nvPr/>
          </p:nvSpPr>
          <p:spPr>
            <a:xfrm>
              <a:off x="4321150" y="1946600"/>
              <a:ext cx="294600" cy="295375"/>
            </a:xfrm>
            <a:custGeom>
              <a:avLst/>
              <a:gdLst/>
              <a:ahLst/>
              <a:cxnLst/>
              <a:rect l="l" t="t" r="r" b="b"/>
              <a:pathLst>
                <a:path w="11784" h="11815" extrusionOk="0">
                  <a:moveTo>
                    <a:pt x="9043" y="662"/>
                  </a:moveTo>
                  <a:lnTo>
                    <a:pt x="9043" y="2080"/>
                  </a:lnTo>
                  <a:lnTo>
                    <a:pt x="2742" y="2080"/>
                  </a:lnTo>
                  <a:lnTo>
                    <a:pt x="2742" y="662"/>
                  </a:lnTo>
                  <a:close/>
                  <a:moveTo>
                    <a:pt x="10775" y="2742"/>
                  </a:moveTo>
                  <a:cubicBezTo>
                    <a:pt x="10996" y="2742"/>
                    <a:pt x="11153" y="2899"/>
                    <a:pt x="11153" y="3120"/>
                  </a:cubicBezTo>
                  <a:lnTo>
                    <a:pt x="11153" y="6554"/>
                  </a:lnTo>
                  <a:cubicBezTo>
                    <a:pt x="11153" y="6774"/>
                    <a:pt x="10996" y="6932"/>
                    <a:pt x="10775" y="6932"/>
                  </a:cubicBezTo>
                  <a:lnTo>
                    <a:pt x="9767" y="6932"/>
                  </a:lnTo>
                  <a:lnTo>
                    <a:pt x="9767" y="4474"/>
                  </a:lnTo>
                  <a:cubicBezTo>
                    <a:pt x="9767" y="4285"/>
                    <a:pt x="9610" y="4128"/>
                    <a:pt x="9421" y="4128"/>
                  </a:cubicBezTo>
                  <a:lnTo>
                    <a:pt x="2427" y="4128"/>
                  </a:lnTo>
                  <a:cubicBezTo>
                    <a:pt x="2238" y="4128"/>
                    <a:pt x="2080" y="4285"/>
                    <a:pt x="2080" y="4474"/>
                  </a:cubicBezTo>
                  <a:lnTo>
                    <a:pt x="2080" y="6932"/>
                  </a:lnTo>
                  <a:lnTo>
                    <a:pt x="1009" y="6932"/>
                  </a:lnTo>
                  <a:cubicBezTo>
                    <a:pt x="820" y="6932"/>
                    <a:pt x="662" y="6774"/>
                    <a:pt x="662" y="6554"/>
                  </a:cubicBezTo>
                  <a:lnTo>
                    <a:pt x="662" y="3120"/>
                  </a:lnTo>
                  <a:cubicBezTo>
                    <a:pt x="662" y="2899"/>
                    <a:pt x="820" y="2742"/>
                    <a:pt x="1009" y="2742"/>
                  </a:cubicBezTo>
                  <a:close/>
                  <a:moveTo>
                    <a:pt x="9011" y="4821"/>
                  </a:moveTo>
                  <a:lnTo>
                    <a:pt x="9011" y="11090"/>
                  </a:lnTo>
                  <a:lnTo>
                    <a:pt x="2710" y="11090"/>
                  </a:lnTo>
                  <a:lnTo>
                    <a:pt x="2710" y="4821"/>
                  </a:lnTo>
                  <a:close/>
                  <a:moveTo>
                    <a:pt x="2395" y="1"/>
                  </a:moveTo>
                  <a:cubicBezTo>
                    <a:pt x="2206" y="1"/>
                    <a:pt x="2049" y="158"/>
                    <a:pt x="2049" y="347"/>
                  </a:cubicBezTo>
                  <a:lnTo>
                    <a:pt x="2049" y="2112"/>
                  </a:lnTo>
                  <a:lnTo>
                    <a:pt x="1009" y="2112"/>
                  </a:lnTo>
                  <a:cubicBezTo>
                    <a:pt x="442" y="2112"/>
                    <a:pt x="1" y="2584"/>
                    <a:pt x="1" y="3151"/>
                  </a:cubicBezTo>
                  <a:lnTo>
                    <a:pt x="1" y="6617"/>
                  </a:lnTo>
                  <a:cubicBezTo>
                    <a:pt x="1" y="7215"/>
                    <a:pt x="473" y="7625"/>
                    <a:pt x="1009" y="7625"/>
                  </a:cubicBezTo>
                  <a:lnTo>
                    <a:pt x="2049" y="7625"/>
                  </a:lnTo>
                  <a:lnTo>
                    <a:pt x="2049" y="11468"/>
                  </a:lnTo>
                  <a:cubicBezTo>
                    <a:pt x="2049" y="11657"/>
                    <a:pt x="2206" y="11815"/>
                    <a:pt x="2395" y="11815"/>
                  </a:cubicBezTo>
                  <a:lnTo>
                    <a:pt x="9358" y="11815"/>
                  </a:lnTo>
                  <a:cubicBezTo>
                    <a:pt x="9578" y="11815"/>
                    <a:pt x="9736" y="11657"/>
                    <a:pt x="9736" y="11468"/>
                  </a:cubicBezTo>
                  <a:lnTo>
                    <a:pt x="9736" y="7625"/>
                  </a:lnTo>
                  <a:lnTo>
                    <a:pt x="10744" y="7625"/>
                  </a:lnTo>
                  <a:cubicBezTo>
                    <a:pt x="11343" y="7625"/>
                    <a:pt x="11784" y="7152"/>
                    <a:pt x="11784" y="6617"/>
                  </a:cubicBezTo>
                  <a:lnTo>
                    <a:pt x="11784" y="3151"/>
                  </a:lnTo>
                  <a:cubicBezTo>
                    <a:pt x="11784" y="2553"/>
                    <a:pt x="11311" y="2112"/>
                    <a:pt x="10744" y="2112"/>
                  </a:cubicBezTo>
                  <a:lnTo>
                    <a:pt x="9736" y="2112"/>
                  </a:lnTo>
                  <a:lnTo>
                    <a:pt x="9736" y="347"/>
                  </a:lnTo>
                  <a:cubicBezTo>
                    <a:pt x="9736" y="158"/>
                    <a:pt x="9578" y="1"/>
                    <a:pt x="935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76" name="Google Shape;1313;p45">
              <a:extLst>
                <a:ext uri="{FF2B5EF4-FFF2-40B4-BE49-F238E27FC236}">
                  <a16:creationId xmlns:a16="http://schemas.microsoft.com/office/drawing/2014/main" id="{D32D655A-3682-CD4E-AB3F-C4759BA7543F}"/>
                </a:ext>
              </a:extLst>
            </p:cNvPr>
            <p:cNvSpPr/>
            <p:nvPr/>
          </p:nvSpPr>
          <p:spPr>
            <a:xfrm>
              <a:off x="4564525" y="2031675"/>
              <a:ext cx="17350" cy="18125"/>
            </a:xfrm>
            <a:custGeom>
              <a:avLst/>
              <a:gdLst/>
              <a:ahLst/>
              <a:cxnLst/>
              <a:rect l="l" t="t" r="r" b="b"/>
              <a:pathLst>
                <a:path w="694" h="725" extrusionOk="0">
                  <a:moveTo>
                    <a:pt x="347" y="0"/>
                  </a:moveTo>
                  <a:cubicBezTo>
                    <a:pt x="158" y="0"/>
                    <a:pt x="1" y="189"/>
                    <a:pt x="1" y="378"/>
                  </a:cubicBezTo>
                  <a:cubicBezTo>
                    <a:pt x="1" y="599"/>
                    <a:pt x="158" y="725"/>
                    <a:pt x="347" y="725"/>
                  </a:cubicBezTo>
                  <a:cubicBezTo>
                    <a:pt x="536" y="725"/>
                    <a:pt x="694" y="567"/>
                    <a:pt x="694" y="378"/>
                  </a:cubicBezTo>
                  <a:cubicBezTo>
                    <a:pt x="694" y="189"/>
                    <a:pt x="536" y="0"/>
                    <a:pt x="34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77" name="Google Shape;1314;p45">
              <a:extLst>
                <a:ext uri="{FF2B5EF4-FFF2-40B4-BE49-F238E27FC236}">
                  <a16:creationId xmlns:a16="http://schemas.microsoft.com/office/drawing/2014/main" id="{3A818C9E-BC7A-5242-8D67-A98838F33F75}"/>
                </a:ext>
              </a:extLst>
            </p:cNvPr>
            <p:cNvSpPr/>
            <p:nvPr/>
          </p:nvSpPr>
          <p:spPr>
            <a:xfrm>
              <a:off x="4414100" y="2084450"/>
              <a:ext cx="106350" cy="122100"/>
            </a:xfrm>
            <a:custGeom>
              <a:avLst/>
              <a:gdLst/>
              <a:ahLst/>
              <a:cxnLst/>
              <a:rect l="l" t="t" r="r" b="b"/>
              <a:pathLst>
                <a:path w="4254" h="4884" extrusionOk="0">
                  <a:moveTo>
                    <a:pt x="2174" y="693"/>
                  </a:moveTo>
                  <a:cubicBezTo>
                    <a:pt x="2584" y="693"/>
                    <a:pt x="2899" y="1008"/>
                    <a:pt x="2899" y="1418"/>
                  </a:cubicBezTo>
                  <a:cubicBezTo>
                    <a:pt x="2899" y="1796"/>
                    <a:pt x="2584" y="2111"/>
                    <a:pt x="2174" y="2111"/>
                  </a:cubicBezTo>
                  <a:cubicBezTo>
                    <a:pt x="1796" y="2111"/>
                    <a:pt x="1481" y="1796"/>
                    <a:pt x="1481" y="1418"/>
                  </a:cubicBezTo>
                  <a:cubicBezTo>
                    <a:pt x="1481" y="1008"/>
                    <a:pt x="1796" y="693"/>
                    <a:pt x="2174" y="693"/>
                  </a:cubicBezTo>
                  <a:close/>
                  <a:moveTo>
                    <a:pt x="2174" y="2804"/>
                  </a:moveTo>
                  <a:cubicBezTo>
                    <a:pt x="2930" y="2804"/>
                    <a:pt x="3592" y="3403"/>
                    <a:pt x="3592" y="4190"/>
                  </a:cubicBezTo>
                  <a:lnTo>
                    <a:pt x="756" y="4190"/>
                  </a:lnTo>
                  <a:cubicBezTo>
                    <a:pt x="756" y="3403"/>
                    <a:pt x="1387" y="2804"/>
                    <a:pt x="2174" y="2804"/>
                  </a:cubicBezTo>
                  <a:close/>
                  <a:moveTo>
                    <a:pt x="2143" y="0"/>
                  </a:moveTo>
                  <a:cubicBezTo>
                    <a:pt x="1387" y="0"/>
                    <a:pt x="725" y="630"/>
                    <a:pt x="725" y="1386"/>
                  </a:cubicBezTo>
                  <a:cubicBezTo>
                    <a:pt x="725" y="1733"/>
                    <a:pt x="882" y="2079"/>
                    <a:pt x="1103" y="2331"/>
                  </a:cubicBezTo>
                  <a:cubicBezTo>
                    <a:pt x="473" y="2678"/>
                    <a:pt x="0" y="3340"/>
                    <a:pt x="0" y="4159"/>
                  </a:cubicBezTo>
                  <a:lnTo>
                    <a:pt x="0" y="4537"/>
                  </a:lnTo>
                  <a:cubicBezTo>
                    <a:pt x="63" y="4726"/>
                    <a:pt x="221" y="4883"/>
                    <a:pt x="410" y="4883"/>
                  </a:cubicBezTo>
                  <a:lnTo>
                    <a:pt x="3907" y="4883"/>
                  </a:lnTo>
                  <a:cubicBezTo>
                    <a:pt x="4127" y="4883"/>
                    <a:pt x="4253" y="4726"/>
                    <a:pt x="4253" y="4537"/>
                  </a:cubicBezTo>
                  <a:lnTo>
                    <a:pt x="4253" y="4159"/>
                  </a:lnTo>
                  <a:cubicBezTo>
                    <a:pt x="4253" y="3371"/>
                    <a:pt x="3844" y="2709"/>
                    <a:pt x="3151" y="2331"/>
                  </a:cubicBezTo>
                  <a:cubicBezTo>
                    <a:pt x="3403" y="2048"/>
                    <a:pt x="3560" y="1733"/>
                    <a:pt x="3560" y="1386"/>
                  </a:cubicBezTo>
                  <a:cubicBezTo>
                    <a:pt x="3560" y="599"/>
                    <a:pt x="2930" y="0"/>
                    <a:pt x="214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grpSp>
      <p:sp>
        <p:nvSpPr>
          <p:cNvPr id="60" name="Google Shape;1316;p45">
            <a:extLst>
              <a:ext uri="{FF2B5EF4-FFF2-40B4-BE49-F238E27FC236}">
                <a16:creationId xmlns:a16="http://schemas.microsoft.com/office/drawing/2014/main" id="{4832D0F2-87DB-4D49-9AAC-ADED199C2A26}"/>
              </a:ext>
            </a:extLst>
          </p:cNvPr>
          <p:cNvSpPr/>
          <p:nvPr/>
        </p:nvSpPr>
        <p:spPr>
          <a:xfrm>
            <a:off x="1264250" y="2377944"/>
            <a:ext cx="5769917" cy="808022"/>
          </a:xfrm>
          <a:custGeom>
            <a:avLst/>
            <a:gdLst/>
            <a:ahLst/>
            <a:cxnLst/>
            <a:rect l="l" t="t" r="r" b="b"/>
            <a:pathLst>
              <a:path w="203884" h="28552" extrusionOk="0">
                <a:moveTo>
                  <a:pt x="1" y="1"/>
                </a:moveTo>
                <a:lnTo>
                  <a:pt x="1" y="28552"/>
                </a:lnTo>
                <a:lnTo>
                  <a:pt x="203883" y="28552"/>
                </a:lnTo>
                <a:lnTo>
                  <a:pt x="203883" y="1"/>
                </a:lnTo>
                <a:close/>
              </a:path>
            </a:pathLst>
          </a:custGeom>
          <a:solidFill>
            <a:schemeClr val="bg1">
              <a:lumMod val="8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61" name="Google Shape;1317;p45">
            <a:extLst>
              <a:ext uri="{FF2B5EF4-FFF2-40B4-BE49-F238E27FC236}">
                <a16:creationId xmlns:a16="http://schemas.microsoft.com/office/drawing/2014/main" id="{40FFE87C-FCFA-AB4E-BF4C-FE2D96720BDC}"/>
              </a:ext>
            </a:extLst>
          </p:cNvPr>
          <p:cNvSpPr/>
          <p:nvPr/>
        </p:nvSpPr>
        <p:spPr>
          <a:xfrm>
            <a:off x="2131561" y="2377944"/>
            <a:ext cx="1047921" cy="808022"/>
          </a:xfrm>
          <a:custGeom>
            <a:avLst/>
            <a:gdLst/>
            <a:ahLst/>
            <a:cxnLst/>
            <a:rect l="l" t="t" r="r" b="b"/>
            <a:pathLst>
              <a:path w="37029" h="28552" extrusionOk="0">
                <a:moveTo>
                  <a:pt x="0" y="1"/>
                </a:moveTo>
                <a:lnTo>
                  <a:pt x="0" y="28552"/>
                </a:lnTo>
                <a:lnTo>
                  <a:pt x="31826" y="28552"/>
                </a:lnTo>
                <a:lnTo>
                  <a:pt x="31826" y="5215"/>
                </a:lnTo>
                <a:lnTo>
                  <a:pt x="37029" y="1"/>
                </a:lnTo>
                <a:close/>
              </a:path>
            </a:pathLst>
          </a:custGeom>
          <a:solidFill>
            <a:schemeClr val="accent4"/>
          </a:solidFill>
          <a:ln>
            <a:noFill/>
          </a:ln>
        </p:spPr>
        <p:txBody>
          <a:bodyPr spcFirstLastPara="1" wrap="square" lIns="91425" tIns="91425" rIns="182875" bIns="91425" anchor="ctr" anchorCtr="0">
            <a:noAutofit/>
          </a:bodyPr>
          <a:lstStyle/>
          <a:p>
            <a:pPr marL="0" lvl="0" indent="0" algn="ctr" rtl="0">
              <a:spcBef>
                <a:spcPts val="0"/>
              </a:spcBef>
              <a:spcAft>
                <a:spcPts val="0"/>
              </a:spcAft>
              <a:buNone/>
            </a:pPr>
            <a:r>
              <a:rPr lang="en" sz="3200" dirty="0">
                <a:solidFill>
                  <a:srgbClr val="FFFFFF"/>
                </a:solidFill>
                <a:latin typeface="Fira Sans Extra Condensed Medium"/>
                <a:ea typeface="Fira Sans Extra Condensed Medium"/>
                <a:cs typeface="Fira Sans Extra Condensed Medium"/>
                <a:sym typeface="Fira Sans Extra Condensed Medium"/>
              </a:rPr>
              <a:t>02</a:t>
            </a:r>
            <a:endParaRPr sz="3200" dirty="0">
              <a:solidFill>
                <a:srgbClr val="FFFFFF"/>
              </a:solidFill>
              <a:latin typeface="Fira Sans Extra Condensed Medium"/>
              <a:ea typeface="Fira Sans Extra Condensed Medium"/>
              <a:cs typeface="Fira Sans Extra Condensed Medium"/>
              <a:sym typeface="Fira Sans Extra Condensed Medium"/>
            </a:endParaRPr>
          </a:p>
        </p:txBody>
      </p:sp>
      <p:grpSp>
        <p:nvGrpSpPr>
          <p:cNvPr id="62" name="Google Shape;1318;p45">
            <a:extLst>
              <a:ext uri="{FF2B5EF4-FFF2-40B4-BE49-F238E27FC236}">
                <a16:creationId xmlns:a16="http://schemas.microsoft.com/office/drawing/2014/main" id="{60A4173C-4348-5442-92CA-FA90B7BD97C8}"/>
              </a:ext>
            </a:extLst>
          </p:cNvPr>
          <p:cNvGrpSpPr/>
          <p:nvPr/>
        </p:nvGrpSpPr>
        <p:grpSpPr>
          <a:xfrm>
            <a:off x="3078799" y="2651905"/>
            <a:ext cx="3898510" cy="390150"/>
            <a:chOff x="3504965" y="2376263"/>
            <a:chExt cx="3898510" cy="390150"/>
          </a:xfrm>
          <a:solidFill>
            <a:schemeClr val="bg1">
              <a:lumMod val="85000"/>
            </a:schemeClr>
          </a:solidFill>
        </p:grpSpPr>
        <p:sp>
          <p:nvSpPr>
            <p:cNvPr id="69" name="Google Shape;1319;p45">
              <a:extLst>
                <a:ext uri="{FF2B5EF4-FFF2-40B4-BE49-F238E27FC236}">
                  <a16:creationId xmlns:a16="http://schemas.microsoft.com/office/drawing/2014/main" id="{0E1AE3B0-1995-E747-BF87-389B75152C66}"/>
                </a:ext>
              </a:extLst>
            </p:cNvPr>
            <p:cNvSpPr txBox="1"/>
            <p:nvPr/>
          </p:nvSpPr>
          <p:spPr>
            <a:xfrm>
              <a:off x="3899775" y="2506313"/>
              <a:ext cx="3503700" cy="260100"/>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s-ES_tradnl" sz="1200">
                <a:solidFill>
                  <a:schemeClr val="dk1"/>
                </a:solidFill>
                <a:latin typeface="Roboto"/>
                <a:ea typeface="Roboto"/>
                <a:cs typeface="Roboto"/>
                <a:sym typeface="Roboto"/>
              </a:endParaRPr>
            </a:p>
          </p:txBody>
        </p:sp>
        <p:sp>
          <p:nvSpPr>
            <p:cNvPr id="70" name="Google Shape;1320;p45">
              <a:extLst>
                <a:ext uri="{FF2B5EF4-FFF2-40B4-BE49-F238E27FC236}">
                  <a16:creationId xmlns:a16="http://schemas.microsoft.com/office/drawing/2014/main" id="{AF55DC71-DA34-444E-878B-26A7EC2BE937}"/>
                </a:ext>
              </a:extLst>
            </p:cNvPr>
            <p:cNvSpPr txBox="1"/>
            <p:nvPr/>
          </p:nvSpPr>
          <p:spPr>
            <a:xfrm>
              <a:off x="3504965" y="2376263"/>
              <a:ext cx="2708794" cy="260100"/>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ES_tradnl" sz="1800" dirty="0">
                  <a:solidFill>
                    <a:schemeClr val="dk1"/>
                  </a:solidFill>
                  <a:latin typeface="Fira Sans Extra Condensed Medium"/>
                  <a:ea typeface="Fira Sans Extra Condensed Medium"/>
                  <a:cs typeface="Fira Sans Extra Condensed Medium"/>
                  <a:sym typeface="Fira Sans Extra Condensed Medium"/>
                </a:rPr>
                <a:t>Si A[</a:t>
              </a:r>
              <a:r>
                <a:rPr lang="es-ES_tradnl" sz="1800" dirty="0" err="1">
                  <a:solidFill>
                    <a:schemeClr val="dk1"/>
                  </a:solidFill>
                  <a:latin typeface="Fira Sans Extra Condensed Medium"/>
                  <a:ea typeface="Fira Sans Extra Condensed Medium"/>
                  <a:cs typeface="Fira Sans Extra Condensed Medium"/>
                  <a:sym typeface="Fira Sans Extra Condensed Medium"/>
                </a:rPr>
                <a:t>posicion</a:t>
              </a:r>
              <a:r>
                <a:rPr lang="es-ES_tradnl" sz="1800" dirty="0">
                  <a:solidFill>
                    <a:schemeClr val="dk1"/>
                  </a:solidFill>
                  <a:latin typeface="Fira Sans Extra Condensed Medium"/>
                  <a:ea typeface="Fira Sans Extra Condensed Medium"/>
                  <a:cs typeface="Fira Sans Extra Condensed Medium"/>
                  <a:sym typeface="Fira Sans Extra Condensed Medium"/>
                </a:rPr>
                <a:t>] esta libre </a:t>
              </a:r>
            </a:p>
          </p:txBody>
        </p:sp>
      </p:grpSp>
      <p:grpSp>
        <p:nvGrpSpPr>
          <p:cNvPr id="63" name="Google Shape;1321;p45">
            <a:extLst>
              <a:ext uri="{FF2B5EF4-FFF2-40B4-BE49-F238E27FC236}">
                <a16:creationId xmlns:a16="http://schemas.microsoft.com/office/drawing/2014/main" id="{21F2AC61-8120-1C4E-A5CC-7EE2C396B4C2}"/>
              </a:ext>
            </a:extLst>
          </p:cNvPr>
          <p:cNvGrpSpPr/>
          <p:nvPr/>
        </p:nvGrpSpPr>
        <p:grpSpPr>
          <a:xfrm>
            <a:off x="1492150" y="2576209"/>
            <a:ext cx="411491" cy="411492"/>
            <a:chOff x="4685050" y="1945825"/>
            <a:chExt cx="294575" cy="294575"/>
          </a:xfrm>
          <a:solidFill>
            <a:schemeClr val="bg1">
              <a:lumMod val="85000"/>
            </a:schemeClr>
          </a:solidFill>
        </p:grpSpPr>
        <p:sp>
          <p:nvSpPr>
            <p:cNvPr id="64" name="Google Shape;1322;p45">
              <a:extLst>
                <a:ext uri="{FF2B5EF4-FFF2-40B4-BE49-F238E27FC236}">
                  <a16:creationId xmlns:a16="http://schemas.microsoft.com/office/drawing/2014/main" id="{3974EDE7-2847-0146-A11E-858E2EC5FFD0}"/>
                </a:ext>
              </a:extLst>
            </p:cNvPr>
            <p:cNvSpPr/>
            <p:nvPr/>
          </p:nvSpPr>
          <p:spPr>
            <a:xfrm>
              <a:off x="4720475" y="2086025"/>
              <a:ext cx="104775" cy="121300"/>
            </a:xfrm>
            <a:custGeom>
              <a:avLst/>
              <a:gdLst/>
              <a:ahLst/>
              <a:cxnLst/>
              <a:rect l="l" t="t" r="r" b="b"/>
              <a:pathLst>
                <a:path w="4191" h="4852" extrusionOk="0">
                  <a:moveTo>
                    <a:pt x="2017" y="693"/>
                  </a:moveTo>
                  <a:cubicBezTo>
                    <a:pt x="2427" y="693"/>
                    <a:pt x="2742" y="1008"/>
                    <a:pt x="2742" y="1386"/>
                  </a:cubicBezTo>
                  <a:cubicBezTo>
                    <a:pt x="2742" y="1796"/>
                    <a:pt x="2427" y="2111"/>
                    <a:pt x="2017" y="2111"/>
                  </a:cubicBezTo>
                  <a:cubicBezTo>
                    <a:pt x="1639" y="2111"/>
                    <a:pt x="1324" y="1796"/>
                    <a:pt x="1324" y="1386"/>
                  </a:cubicBezTo>
                  <a:cubicBezTo>
                    <a:pt x="1324" y="1008"/>
                    <a:pt x="1639" y="693"/>
                    <a:pt x="2017" y="693"/>
                  </a:cubicBezTo>
                  <a:close/>
                  <a:moveTo>
                    <a:pt x="2017" y="2772"/>
                  </a:moveTo>
                  <a:cubicBezTo>
                    <a:pt x="2773" y="2772"/>
                    <a:pt x="3403" y="3403"/>
                    <a:pt x="3403" y="4127"/>
                  </a:cubicBezTo>
                  <a:lnTo>
                    <a:pt x="631" y="4127"/>
                  </a:lnTo>
                  <a:cubicBezTo>
                    <a:pt x="631" y="3403"/>
                    <a:pt x="1261" y="2772"/>
                    <a:pt x="2017" y="2772"/>
                  </a:cubicBezTo>
                  <a:close/>
                  <a:moveTo>
                    <a:pt x="2049" y="0"/>
                  </a:moveTo>
                  <a:cubicBezTo>
                    <a:pt x="1324" y="0"/>
                    <a:pt x="694" y="630"/>
                    <a:pt x="694" y="1386"/>
                  </a:cubicBezTo>
                  <a:cubicBezTo>
                    <a:pt x="694" y="1733"/>
                    <a:pt x="851" y="2111"/>
                    <a:pt x="1072" y="2331"/>
                  </a:cubicBezTo>
                  <a:cubicBezTo>
                    <a:pt x="442" y="2678"/>
                    <a:pt x="1" y="3340"/>
                    <a:pt x="1" y="4127"/>
                  </a:cubicBezTo>
                  <a:lnTo>
                    <a:pt x="1" y="4505"/>
                  </a:lnTo>
                  <a:cubicBezTo>
                    <a:pt x="1" y="4694"/>
                    <a:pt x="158" y="4852"/>
                    <a:pt x="379" y="4852"/>
                  </a:cubicBezTo>
                  <a:lnTo>
                    <a:pt x="3844" y="4852"/>
                  </a:lnTo>
                  <a:cubicBezTo>
                    <a:pt x="4033" y="4852"/>
                    <a:pt x="4191" y="4694"/>
                    <a:pt x="4191" y="4505"/>
                  </a:cubicBezTo>
                  <a:lnTo>
                    <a:pt x="4191" y="4127"/>
                  </a:lnTo>
                  <a:cubicBezTo>
                    <a:pt x="4096" y="3340"/>
                    <a:pt x="3687" y="2678"/>
                    <a:pt x="3057" y="2331"/>
                  </a:cubicBezTo>
                  <a:cubicBezTo>
                    <a:pt x="3277" y="2111"/>
                    <a:pt x="3435" y="1733"/>
                    <a:pt x="3435" y="1386"/>
                  </a:cubicBezTo>
                  <a:cubicBezTo>
                    <a:pt x="3435" y="630"/>
                    <a:pt x="2805" y="0"/>
                    <a:pt x="204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65" name="Google Shape;1323;p45">
              <a:extLst>
                <a:ext uri="{FF2B5EF4-FFF2-40B4-BE49-F238E27FC236}">
                  <a16:creationId xmlns:a16="http://schemas.microsoft.com/office/drawing/2014/main" id="{F9B5C5CE-373E-BB45-8546-EEDA119A5C68}"/>
                </a:ext>
              </a:extLst>
            </p:cNvPr>
            <p:cNvSpPr/>
            <p:nvPr/>
          </p:nvSpPr>
          <p:spPr>
            <a:xfrm>
              <a:off x="4685050" y="1945825"/>
              <a:ext cx="294575" cy="294575"/>
            </a:xfrm>
            <a:custGeom>
              <a:avLst/>
              <a:gdLst/>
              <a:ahLst/>
              <a:cxnLst/>
              <a:rect l="l" t="t" r="r" b="b"/>
              <a:pathLst>
                <a:path w="11783" h="11783" extrusionOk="0">
                  <a:moveTo>
                    <a:pt x="6900" y="693"/>
                  </a:moveTo>
                  <a:lnTo>
                    <a:pt x="6900" y="1418"/>
                  </a:lnTo>
                  <a:lnTo>
                    <a:pt x="4820" y="1418"/>
                  </a:lnTo>
                  <a:lnTo>
                    <a:pt x="4820" y="693"/>
                  </a:lnTo>
                  <a:close/>
                  <a:moveTo>
                    <a:pt x="7215" y="2111"/>
                  </a:moveTo>
                  <a:cubicBezTo>
                    <a:pt x="7404" y="2111"/>
                    <a:pt x="7561" y="2269"/>
                    <a:pt x="7561" y="2458"/>
                  </a:cubicBezTo>
                  <a:cubicBezTo>
                    <a:pt x="7561" y="2678"/>
                    <a:pt x="7404" y="2836"/>
                    <a:pt x="7215" y="2836"/>
                  </a:cubicBezTo>
                  <a:lnTo>
                    <a:pt x="4474" y="2836"/>
                  </a:lnTo>
                  <a:cubicBezTo>
                    <a:pt x="4253" y="2836"/>
                    <a:pt x="4096" y="2678"/>
                    <a:pt x="4096" y="2458"/>
                  </a:cubicBezTo>
                  <a:cubicBezTo>
                    <a:pt x="4096" y="2269"/>
                    <a:pt x="4316" y="2111"/>
                    <a:pt x="4474" y="2111"/>
                  </a:cubicBezTo>
                  <a:close/>
                  <a:moveTo>
                    <a:pt x="6900" y="3497"/>
                  </a:moveTo>
                  <a:lnTo>
                    <a:pt x="6900" y="4568"/>
                  </a:lnTo>
                  <a:cubicBezTo>
                    <a:pt x="6900" y="4757"/>
                    <a:pt x="6742" y="4915"/>
                    <a:pt x="6553" y="4915"/>
                  </a:cubicBezTo>
                  <a:lnTo>
                    <a:pt x="5167" y="4915"/>
                  </a:lnTo>
                  <a:cubicBezTo>
                    <a:pt x="4978" y="4915"/>
                    <a:pt x="4820" y="4757"/>
                    <a:pt x="4820" y="4568"/>
                  </a:cubicBezTo>
                  <a:lnTo>
                    <a:pt x="4820" y="3497"/>
                  </a:lnTo>
                  <a:close/>
                  <a:moveTo>
                    <a:pt x="10775" y="4883"/>
                  </a:moveTo>
                  <a:cubicBezTo>
                    <a:pt x="10964" y="4883"/>
                    <a:pt x="11121" y="5041"/>
                    <a:pt x="11121" y="5230"/>
                  </a:cubicBezTo>
                  <a:lnTo>
                    <a:pt x="11121" y="10775"/>
                  </a:lnTo>
                  <a:cubicBezTo>
                    <a:pt x="11121" y="10964"/>
                    <a:pt x="10964" y="11121"/>
                    <a:pt x="10775" y="11121"/>
                  </a:cubicBezTo>
                  <a:lnTo>
                    <a:pt x="1008" y="11121"/>
                  </a:lnTo>
                  <a:cubicBezTo>
                    <a:pt x="788" y="11121"/>
                    <a:pt x="630" y="10964"/>
                    <a:pt x="630" y="10775"/>
                  </a:cubicBezTo>
                  <a:lnTo>
                    <a:pt x="630" y="5230"/>
                  </a:lnTo>
                  <a:cubicBezTo>
                    <a:pt x="630" y="5041"/>
                    <a:pt x="788" y="4883"/>
                    <a:pt x="1008" y="4883"/>
                  </a:cubicBezTo>
                  <a:lnTo>
                    <a:pt x="4190" y="4883"/>
                  </a:lnTo>
                  <a:cubicBezTo>
                    <a:pt x="4348" y="5261"/>
                    <a:pt x="4694" y="5577"/>
                    <a:pt x="5167" y="5577"/>
                  </a:cubicBezTo>
                  <a:lnTo>
                    <a:pt x="6553" y="5577"/>
                  </a:lnTo>
                  <a:cubicBezTo>
                    <a:pt x="6994" y="5577"/>
                    <a:pt x="7372" y="5293"/>
                    <a:pt x="7530" y="4883"/>
                  </a:cubicBezTo>
                  <a:close/>
                  <a:moveTo>
                    <a:pt x="4505" y="0"/>
                  </a:moveTo>
                  <a:cubicBezTo>
                    <a:pt x="4316" y="0"/>
                    <a:pt x="4159" y="158"/>
                    <a:pt x="4159" y="347"/>
                  </a:cubicBezTo>
                  <a:lnTo>
                    <a:pt x="4159" y="1449"/>
                  </a:lnTo>
                  <a:cubicBezTo>
                    <a:pt x="3749" y="1607"/>
                    <a:pt x="3434" y="1953"/>
                    <a:pt x="3434" y="2426"/>
                  </a:cubicBezTo>
                  <a:cubicBezTo>
                    <a:pt x="3434" y="2867"/>
                    <a:pt x="3718" y="3245"/>
                    <a:pt x="4159" y="3403"/>
                  </a:cubicBezTo>
                  <a:lnTo>
                    <a:pt x="4159" y="4190"/>
                  </a:lnTo>
                  <a:lnTo>
                    <a:pt x="1040" y="4190"/>
                  </a:lnTo>
                  <a:cubicBezTo>
                    <a:pt x="441" y="4190"/>
                    <a:pt x="0" y="4663"/>
                    <a:pt x="0" y="5230"/>
                  </a:cubicBezTo>
                  <a:lnTo>
                    <a:pt x="0" y="10775"/>
                  </a:lnTo>
                  <a:cubicBezTo>
                    <a:pt x="0" y="11373"/>
                    <a:pt x="473" y="11783"/>
                    <a:pt x="1040" y="11783"/>
                  </a:cubicBezTo>
                  <a:lnTo>
                    <a:pt x="10775" y="11783"/>
                  </a:lnTo>
                  <a:cubicBezTo>
                    <a:pt x="11342" y="11783"/>
                    <a:pt x="11783" y="11310"/>
                    <a:pt x="11783" y="10775"/>
                  </a:cubicBezTo>
                  <a:lnTo>
                    <a:pt x="11783" y="5230"/>
                  </a:lnTo>
                  <a:cubicBezTo>
                    <a:pt x="11783" y="4663"/>
                    <a:pt x="11342" y="4190"/>
                    <a:pt x="10775" y="4190"/>
                  </a:cubicBezTo>
                  <a:lnTo>
                    <a:pt x="7624" y="4190"/>
                  </a:lnTo>
                  <a:lnTo>
                    <a:pt x="7624" y="3403"/>
                  </a:lnTo>
                  <a:cubicBezTo>
                    <a:pt x="8002" y="3245"/>
                    <a:pt x="8317" y="2899"/>
                    <a:pt x="8317" y="2426"/>
                  </a:cubicBezTo>
                  <a:cubicBezTo>
                    <a:pt x="8317" y="1985"/>
                    <a:pt x="8034" y="1607"/>
                    <a:pt x="7624" y="1449"/>
                  </a:cubicBezTo>
                  <a:lnTo>
                    <a:pt x="7624" y="347"/>
                  </a:lnTo>
                  <a:cubicBezTo>
                    <a:pt x="7624" y="158"/>
                    <a:pt x="7467" y="0"/>
                    <a:pt x="724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66" name="Google Shape;1324;p45">
              <a:extLst>
                <a:ext uri="{FF2B5EF4-FFF2-40B4-BE49-F238E27FC236}">
                  <a16:creationId xmlns:a16="http://schemas.microsoft.com/office/drawing/2014/main" id="{B211D039-3244-384C-AD73-7600E173FD21}"/>
                </a:ext>
              </a:extLst>
            </p:cNvPr>
            <p:cNvSpPr/>
            <p:nvPr/>
          </p:nvSpPr>
          <p:spPr>
            <a:xfrm>
              <a:off x="4840200" y="2103350"/>
              <a:ext cx="104775" cy="17350"/>
            </a:xfrm>
            <a:custGeom>
              <a:avLst/>
              <a:gdLst/>
              <a:ahLst/>
              <a:cxnLst/>
              <a:rect l="l" t="t" r="r" b="b"/>
              <a:pathLst>
                <a:path w="4191" h="694" extrusionOk="0">
                  <a:moveTo>
                    <a:pt x="347" y="0"/>
                  </a:moveTo>
                  <a:cubicBezTo>
                    <a:pt x="158" y="0"/>
                    <a:pt x="0" y="158"/>
                    <a:pt x="0" y="347"/>
                  </a:cubicBezTo>
                  <a:cubicBezTo>
                    <a:pt x="0" y="536"/>
                    <a:pt x="158" y="693"/>
                    <a:pt x="347" y="693"/>
                  </a:cubicBezTo>
                  <a:lnTo>
                    <a:pt x="3844" y="693"/>
                  </a:lnTo>
                  <a:cubicBezTo>
                    <a:pt x="4033" y="693"/>
                    <a:pt x="4191" y="536"/>
                    <a:pt x="4191" y="347"/>
                  </a:cubicBezTo>
                  <a:cubicBezTo>
                    <a:pt x="4191" y="158"/>
                    <a:pt x="4033" y="0"/>
                    <a:pt x="384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67" name="Google Shape;1325;p45">
              <a:extLst>
                <a:ext uri="{FF2B5EF4-FFF2-40B4-BE49-F238E27FC236}">
                  <a16:creationId xmlns:a16="http://schemas.microsoft.com/office/drawing/2014/main" id="{292C3B93-701E-4640-B2F5-F761DF9EC10E}"/>
                </a:ext>
              </a:extLst>
            </p:cNvPr>
            <p:cNvSpPr/>
            <p:nvPr/>
          </p:nvSpPr>
          <p:spPr>
            <a:xfrm>
              <a:off x="4840200" y="2137200"/>
              <a:ext cx="104775" cy="18150"/>
            </a:xfrm>
            <a:custGeom>
              <a:avLst/>
              <a:gdLst/>
              <a:ahLst/>
              <a:cxnLst/>
              <a:rect l="l" t="t" r="r" b="b"/>
              <a:pathLst>
                <a:path w="4191" h="726" extrusionOk="0">
                  <a:moveTo>
                    <a:pt x="347" y="1"/>
                  </a:moveTo>
                  <a:cubicBezTo>
                    <a:pt x="158" y="1"/>
                    <a:pt x="0" y="158"/>
                    <a:pt x="0" y="379"/>
                  </a:cubicBezTo>
                  <a:cubicBezTo>
                    <a:pt x="0" y="568"/>
                    <a:pt x="158" y="725"/>
                    <a:pt x="347" y="725"/>
                  </a:cubicBezTo>
                  <a:lnTo>
                    <a:pt x="3844" y="725"/>
                  </a:lnTo>
                  <a:cubicBezTo>
                    <a:pt x="4033" y="725"/>
                    <a:pt x="4191" y="568"/>
                    <a:pt x="4191" y="379"/>
                  </a:cubicBezTo>
                  <a:cubicBezTo>
                    <a:pt x="4191" y="158"/>
                    <a:pt x="4033" y="1"/>
                    <a:pt x="384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68" name="Google Shape;1326;p45">
              <a:extLst>
                <a:ext uri="{FF2B5EF4-FFF2-40B4-BE49-F238E27FC236}">
                  <a16:creationId xmlns:a16="http://schemas.microsoft.com/office/drawing/2014/main" id="{EA41335B-246F-9F4E-B9E1-B1DC904ACBBC}"/>
                </a:ext>
              </a:extLst>
            </p:cNvPr>
            <p:cNvSpPr/>
            <p:nvPr/>
          </p:nvSpPr>
          <p:spPr>
            <a:xfrm>
              <a:off x="4840200" y="2171875"/>
              <a:ext cx="104775" cy="18125"/>
            </a:xfrm>
            <a:custGeom>
              <a:avLst/>
              <a:gdLst/>
              <a:ahLst/>
              <a:cxnLst/>
              <a:rect l="l" t="t" r="r" b="b"/>
              <a:pathLst>
                <a:path w="4191" h="725" extrusionOk="0">
                  <a:moveTo>
                    <a:pt x="347" y="0"/>
                  </a:moveTo>
                  <a:cubicBezTo>
                    <a:pt x="158" y="0"/>
                    <a:pt x="0" y="158"/>
                    <a:pt x="0" y="347"/>
                  </a:cubicBezTo>
                  <a:cubicBezTo>
                    <a:pt x="0" y="567"/>
                    <a:pt x="158" y="725"/>
                    <a:pt x="347" y="725"/>
                  </a:cubicBezTo>
                  <a:lnTo>
                    <a:pt x="3844" y="725"/>
                  </a:lnTo>
                  <a:cubicBezTo>
                    <a:pt x="4033" y="725"/>
                    <a:pt x="4191" y="567"/>
                    <a:pt x="4191" y="347"/>
                  </a:cubicBezTo>
                  <a:cubicBezTo>
                    <a:pt x="4191" y="158"/>
                    <a:pt x="4033" y="0"/>
                    <a:pt x="384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grpSp>
      <p:sp>
        <p:nvSpPr>
          <p:cNvPr id="51" name="Google Shape;1328;p45">
            <a:extLst>
              <a:ext uri="{FF2B5EF4-FFF2-40B4-BE49-F238E27FC236}">
                <a16:creationId xmlns:a16="http://schemas.microsoft.com/office/drawing/2014/main" id="{6EB7D860-538E-0647-8555-A70EE8F6E694}"/>
              </a:ext>
            </a:extLst>
          </p:cNvPr>
          <p:cNvSpPr/>
          <p:nvPr/>
        </p:nvSpPr>
        <p:spPr>
          <a:xfrm>
            <a:off x="1246097" y="1458251"/>
            <a:ext cx="5769917" cy="808022"/>
          </a:xfrm>
          <a:custGeom>
            <a:avLst/>
            <a:gdLst/>
            <a:ahLst/>
            <a:cxnLst/>
            <a:rect l="l" t="t" r="r" b="b"/>
            <a:pathLst>
              <a:path w="203884" h="28552" extrusionOk="0">
                <a:moveTo>
                  <a:pt x="12526" y="1"/>
                </a:moveTo>
                <a:cubicBezTo>
                  <a:pt x="5644" y="1"/>
                  <a:pt x="1" y="5644"/>
                  <a:pt x="1" y="12526"/>
                </a:cubicBezTo>
                <a:lnTo>
                  <a:pt x="1" y="28552"/>
                </a:lnTo>
                <a:lnTo>
                  <a:pt x="203883" y="28552"/>
                </a:lnTo>
                <a:lnTo>
                  <a:pt x="203883" y="12526"/>
                </a:lnTo>
                <a:cubicBezTo>
                  <a:pt x="203883" y="5644"/>
                  <a:pt x="198240" y="1"/>
                  <a:pt x="191358" y="1"/>
                </a:cubicBezTo>
                <a:close/>
              </a:path>
            </a:pathLst>
          </a:custGeom>
          <a:solidFill>
            <a:schemeClr val="bg1">
              <a:lumMod val="8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52" name="Google Shape;1329;p45">
            <a:extLst>
              <a:ext uri="{FF2B5EF4-FFF2-40B4-BE49-F238E27FC236}">
                <a16:creationId xmlns:a16="http://schemas.microsoft.com/office/drawing/2014/main" id="{0692BC62-2F57-4847-AC00-F6894DC7735F}"/>
              </a:ext>
            </a:extLst>
          </p:cNvPr>
          <p:cNvSpPr/>
          <p:nvPr/>
        </p:nvSpPr>
        <p:spPr>
          <a:xfrm>
            <a:off x="2121646" y="1460204"/>
            <a:ext cx="1047921" cy="808022"/>
          </a:xfrm>
          <a:custGeom>
            <a:avLst/>
            <a:gdLst/>
            <a:ahLst/>
            <a:cxnLst/>
            <a:rect l="l" t="t" r="r" b="b"/>
            <a:pathLst>
              <a:path w="37029" h="28552" extrusionOk="0">
                <a:moveTo>
                  <a:pt x="0" y="1"/>
                </a:moveTo>
                <a:lnTo>
                  <a:pt x="0" y="28552"/>
                </a:lnTo>
                <a:lnTo>
                  <a:pt x="31826" y="28552"/>
                </a:lnTo>
                <a:lnTo>
                  <a:pt x="31826" y="5215"/>
                </a:lnTo>
                <a:lnTo>
                  <a:pt x="37029" y="1"/>
                </a:lnTo>
                <a:close/>
              </a:path>
            </a:pathLst>
          </a:custGeom>
          <a:solidFill>
            <a:schemeClr val="tx1"/>
          </a:solidFill>
          <a:ln>
            <a:noFill/>
          </a:ln>
        </p:spPr>
        <p:txBody>
          <a:bodyPr spcFirstLastPara="1" wrap="square" lIns="91425" tIns="91425" rIns="182875" bIns="91425" anchor="ctr" anchorCtr="0">
            <a:noAutofit/>
          </a:bodyPr>
          <a:lstStyle/>
          <a:p>
            <a:pPr marL="0" lvl="0" indent="0" algn="ctr" rtl="0">
              <a:spcBef>
                <a:spcPts val="0"/>
              </a:spcBef>
              <a:spcAft>
                <a:spcPts val="0"/>
              </a:spcAft>
              <a:buNone/>
            </a:pPr>
            <a:r>
              <a:rPr lang="en" sz="3200">
                <a:solidFill>
                  <a:srgbClr val="FFFFFF"/>
                </a:solidFill>
                <a:latin typeface="Fira Sans Extra Condensed Medium"/>
                <a:ea typeface="Fira Sans Extra Condensed Medium"/>
                <a:cs typeface="Fira Sans Extra Condensed Medium"/>
                <a:sym typeface="Fira Sans Extra Condensed Medium"/>
              </a:rPr>
              <a:t>01</a:t>
            </a:r>
            <a:endParaRPr sz="3200">
              <a:solidFill>
                <a:srgbClr val="FFFFFF"/>
              </a:solidFill>
              <a:latin typeface="Fira Sans Extra Condensed Medium"/>
              <a:ea typeface="Fira Sans Extra Condensed Medium"/>
              <a:cs typeface="Fira Sans Extra Condensed Medium"/>
              <a:sym typeface="Fira Sans Extra Condensed Medium"/>
            </a:endParaRPr>
          </a:p>
        </p:txBody>
      </p:sp>
      <p:grpSp>
        <p:nvGrpSpPr>
          <p:cNvPr id="53" name="Google Shape;1330;p45">
            <a:extLst>
              <a:ext uri="{FF2B5EF4-FFF2-40B4-BE49-F238E27FC236}">
                <a16:creationId xmlns:a16="http://schemas.microsoft.com/office/drawing/2014/main" id="{BC46BEF1-A192-D743-855C-8B13A8F3C38D}"/>
              </a:ext>
            </a:extLst>
          </p:cNvPr>
          <p:cNvGrpSpPr/>
          <p:nvPr/>
        </p:nvGrpSpPr>
        <p:grpSpPr>
          <a:xfrm>
            <a:off x="3453491" y="1604115"/>
            <a:ext cx="3513903" cy="520201"/>
            <a:chOff x="3886197" y="1332037"/>
            <a:chExt cx="3513903" cy="520201"/>
          </a:xfrm>
        </p:grpSpPr>
        <p:sp>
          <p:nvSpPr>
            <p:cNvPr id="58" name="Google Shape;1331;p45">
              <a:extLst>
                <a:ext uri="{FF2B5EF4-FFF2-40B4-BE49-F238E27FC236}">
                  <a16:creationId xmlns:a16="http://schemas.microsoft.com/office/drawing/2014/main" id="{F8E795FB-6A03-584F-A7C1-394EDEA76579}"/>
                </a:ext>
              </a:extLst>
            </p:cNvPr>
            <p:cNvSpPr txBox="1"/>
            <p:nvPr/>
          </p:nvSpPr>
          <p:spPr>
            <a:xfrm>
              <a:off x="3886197" y="1332037"/>
              <a:ext cx="1081200" cy="260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s-ES_tradnl" sz="1800">
                <a:solidFill>
                  <a:schemeClr val="dk1"/>
                </a:solidFill>
                <a:latin typeface="Fira Sans Extra Condensed Medium"/>
                <a:ea typeface="Fira Sans Extra Condensed Medium"/>
                <a:cs typeface="Fira Sans Extra Condensed Medium"/>
                <a:sym typeface="Fira Sans Extra Condensed Medium"/>
              </a:endParaRPr>
            </a:p>
          </p:txBody>
        </p:sp>
        <p:sp>
          <p:nvSpPr>
            <p:cNvPr id="59" name="Google Shape;1332;p45">
              <a:extLst>
                <a:ext uri="{FF2B5EF4-FFF2-40B4-BE49-F238E27FC236}">
                  <a16:creationId xmlns:a16="http://schemas.microsoft.com/office/drawing/2014/main" id="{8A5C1C76-60D7-D847-BF60-4B809B8506F6}"/>
                </a:ext>
              </a:extLst>
            </p:cNvPr>
            <p:cNvSpPr txBox="1"/>
            <p:nvPr/>
          </p:nvSpPr>
          <p:spPr>
            <a:xfrm>
              <a:off x="3896400" y="1592138"/>
              <a:ext cx="3503700" cy="260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ES_tradnl" sz="1200">
                  <a:solidFill>
                    <a:schemeClr val="dk1"/>
                  </a:solidFill>
                  <a:latin typeface="Roboto"/>
                  <a:ea typeface="Roboto"/>
                  <a:cs typeface="Roboto"/>
                  <a:sym typeface="Roboto"/>
                </a:rPr>
                <a:t>Posicion = hash (llave)</a:t>
              </a:r>
            </a:p>
          </p:txBody>
        </p:sp>
      </p:grpSp>
      <p:grpSp>
        <p:nvGrpSpPr>
          <p:cNvPr id="54" name="Google Shape;1333;p45">
            <a:extLst>
              <a:ext uri="{FF2B5EF4-FFF2-40B4-BE49-F238E27FC236}">
                <a16:creationId xmlns:a16="http://schemas.microsoft.com/office/drawing/2014/main" id="{91D0D60D-6651-744E-B3D1-1069B683F3DE}"/>
              </a:ext>
            </a:extLst>
          </p:cNvPr>
          <p:cNvGrpSpPr/>
          <p:nvPr/>
        </p:nvGrpSpPr>
        <p:grpSpPr>
          <a:xfrm>
            <a:off x="1482256" y="1658486"/>
            <a:ext cx="411476" cy="411492"/>
            <a:chOff x="3599700" y="1954475"/>
            <a:chExt cx="296175" cy="295400"/>
          </a:xfrm>
        </p:grpSpPr>
        <p:sp>
          <p:nvSpPr>
            <p:cNvPr id="55" name="Google Shape;1334;p45">
              <a:extLst>
                <a:ext uri="{FF2B5EF4-FFF2-40B4-BE49-F238E27FC236}">
                  <a16:creationId xmlns:a16="http://schemas.microsoft.com/office/drawing/2014/main" id="{26D7FCFC-FD33-CE45-AA0E-93B41A2E040B}"/>
                </a:ext>
              </a:extLst>
            </p:cNvPr>
            <p:cNvSpPr/>
            <p:nvPr/>
          </p:nvSpPr>
          <p:spPr>
            <a:xfrm>
              <a:off x="3599700" y="1954475"/>
              <a:ext cx="296175" cy="295400"/>
            </a:xfrm>
            <a:custGeom>
              <a:avLst/>
              <a:gdLst/>
              <a:ahLst/>
              <a:cxnLst/>
              <a:rect l="l" t="t" r="r" b="b"/>
              <a:pathLst>
                <a:path w="11847" h="11816" extrusionOk="0">
                  <a:moveTo>
                    <a:pt x="3151" y="694"/>
                  </a:moveTo>
                  <a:cubicBezTo>
                    <a:pt x="3718" y="694"/>
                    <a:pt x="4159" y="1166"/>
                    <a:pt x="4159" y="1734"/>
                  </a:cubicBezTo>
                  <a:cubicBezTo>
                    <a:pt x="4159" y="2301"/>
                    <a:pt x="3686" y="2742"/>
                    <a:pt x="3151" y="2742"/>
                  </a:cubicBezTo>
                  <a:cubicBezTo>
                    <a:pt x="2584" y="2742"/>
                    <a:pt x="2111" y="2269"/>
                    <a:pt x="2111" y="1734"/>
                  </a:cubicBezTo>
                  <a:cubicBezTo>
                    <a:pt x="2080" y="1166"/>
                    <a:pt x="2552" y="694"/>
                    <a:pt x="3151" y="694"/>
                  </a:cubicBezTo>
                  <a:close/>
                  <a:moveTo>
                    <a:pt x="8727" y="694"/>
                  </a:moveTo>
                  <a:cubicBezTo>
                    <a:pt x="9326" y="694"/>
                    <a:pt x="9767" y="1166"/>
                    <a:pt x="9767" y="1734"/>
                  </a:cubicBezTo>
                  <a:cubicBezTo>
                    <a:pt x="9767" y="2301"/>
                    <a:pt x="9294" y="2742"/>
                    <a:pt x="8727" y="2742"/>
                  </a:cubicBezTo>
                  <a:cubicBezTo>
                    <a:pt x="8128" y="2742"/>
                    <a:pt x="7719" y="2269"/>
                    <a:pt x="7719" y="1734"/>
                  </a:cubicBezTo>
                  <a:cubicBezTo>
                    <a:pt x="7656" y="1166"/>
                    <a:pt x="8128" y="694"/>
                    <a:pt x="8727" y="694"/>
                  </a:cubicBezTo>
                  <a:close/>
                  <a:moveTo>
                    <a:pt x="5923" y="4852"/>
                  </a:moveTo>
                  <a:cubicBezTo>
                    <a:pt x="6522" y="4852"/>
                    <a:pt x="6994" y="5325"/>
                    <a:pt x="6994" y="5861"/>
                  </a:cubicBezTo>
                  <a:cubicBezTo>
                    <a:pt x="6994" y="6396"/>
                    <a:pt x="6522" y="6869"/>
                    <a:pt x="5923" y="6869"/>
                  </a:cubicBezTo>
                  <a:cubicBezTo>
                    <a:pt x="5356" y="6869"/>
                    <a:pt x="4883" y="6428"/>
                    <a:pt x="4883" y="5861"/>
                  </a:cubicBezTo>
                  <a:cubicBezTo>
                    <a:pt x="4883" y="5294"/>
                    <a:pt x="5356" y="4852"/>
                    <a:pt x="5923" y="4852"/>
                  </a:cubicBezTo>
                  <a:close/>
                  <a:moveTo>
                    <a:pt x="3151" y="3466"/>
                  </a:moveTo>
                  <a:cubicBezTo>
                    <a:pt x="3875" y="3466"/>
                    <a:pt x="4600" y="3813"/>
                    <a:pt x="5072" y="4380"/>
                  </a:cubicBezTo>
                  <a:cubicBezTo>
                    <a:pt x="4537" y="4695"/>
                    <a:pt x="4159" y="5231"/>
                    <a:pt x="4159" y="5861"/>
                  </a:cubicBezTo>
                  <a:cubicBezTo>
                    <a:pt x="4159" y="6239"/>
                    <a:pt x="4285" y="6617"/>
                    <a:pt x="4505" y="6900"/>
                  </a:cubicBezTo>
                  <a:lnTo>
                    <a:pt x="693" y="6900"/>
                  </a:lnTo>
                  <a:lnTo>
                    <a:pt x="693" y="5892"/>
                  </a:lnTo>
                  <a:cubicBezTo>
                    <a:pt x="693" y="4569"/>
                    <a:pt x="1796" y="3466"/>
                    <a:pt x="3151" y="3466"/>
                  </a:cubicBezTo>
                  <a:close/>
                  <a:moveTo>
                    <a:pt x="8696" y="3498"/>
                  </a:moveTo>
                  <a:cubicBezTo>
                    <a:pt x="10019" y="3498"/>
                    <a:pt x="11121" y="4600"/>
                    <a:pt x="11121" y="5955"/>
                  </a:cubicBezTo>
                  <a:lnTo>
                    <a:pt x="11121" y="6932"/>
                  </a:lnTo>
                  <a:lnTo>
                    <a:pt x="7309" y="6932"/>
                  </a:lnTo>
                  <a:cubicBezTo>
                    <a:pt x="7561" y="6617"/>
                    <a:pt x="7656" y="6270"/>
                    <a:pt x="7656" y="5892"/>
                  </a:cubicBezTo>
                  <a:cubicBezTo>
                    <a:pt x="7656" y="5262"/>
                    <a:pt x="7309" y="4726"/>
                    <a:pt x="6774" y="4411"/>
                  </a:cubicBezTo>
                  <a:cubicBezTo>
                    <a:pt x="7215" y="3813"/>
                    <a:pt x="7939" y="3498"/>
                    <a:pt x="8696" y="3498"/>
                  </a:cubicBezTo>
                  <a:close/>
                  <a:moveTo>
                    <a:pt x="5923" y="7625"/>
                  </a:moveTo>
                  <a:cubicBezTo>
                    <a:pt x="6207" y="7625"/>
                    <a:pt x="6490" y="7656"/>
                    <a:pt x="6711" y="7751"/>
                  </a:cubicBezTo>
                  <a:lnTo>
                    <a:pt x="5923" y="8791"/>
                  </a:lnTo>
                  <a:lnTo>
                    <a:pt x="5135" y="7751"/>
                  </a:lnTo>
                  <a:cubicBezTo>
                    <a:pt x="5388" y="7688"/>
                    <a:pt x="5671" y="7625"/>
                    <a:pt x="5923" y="7625"/>
                  </a:cubicBezTo>
                  <a:close/>
                  <a:moveTo>
                    <a:pt x="4505" y="8066"/>
                  </a:moveTo>
                  <a:lnTo>
                    <a:pt x="5577" y="9484"/>
                  </a:lnTo>
                  <a:lnTo>
                    <a:pt x="5577" y="11153"/>
                  </a:lnTo>
                  <a:lnTo>
                    <a:pt x="3497" y="11153"/>
                  </a:lnTo>
                  <a:lnTo>
                    <a:pt x="3497" y="10019"/>
                  </a:lnTo>
                  <a:cubicBezTo>
                    <a:pt x="3497" y="9200"/>
                    <a:pt x="3875" y="8507"/>
                    <a:pt x="4505" y="8066"/>
                  </a:cubicBezTo>
                  <a:close/>
                  <a:moveTo>
                    <a:pt x="7341" y="8066"/>
                  </a:moveTo>
                  <a:cubicBezTo>
                    <a:pt x="7939" y="8507"/>
                    <a:pt x="8381" y="9263"/>
                    <a:pt x="8381" y="10051"/>
                  </a:cubicBezTo>
                  <a:lnTo>
                    <a:pt x="8381" y="11153"/>
                  </a:lnTo>
                  <a:lnTo>
                    <a:pt x="6301" y="11153"/>
                  </a:lnTo>
                  <a:lnTo>
                    <a:pt x="6301" y="9484"/>
                  </a:lnTo>
                  <a:lnTo>
                    <a:pt x="7341" y="8066"/>
                  </a:lnTo>
                  <a:close/>
                  <a:moveTo>
                    <a:pt x="3088" y="1"/>
                  </a:moveTo>
                  <a:cubicBezTo>
                    <a:pt x="2143" y="1"/>
                    <a:pt x="1355" y="788"/>
                    <a:pt x="1355" y="1734"/>
                  </a:cubicBezTo>
                  <a:cubicBezTo>
                    <a:pt x="1355" y="2238"/>
                    <a:pt x="1575" y="2679"/>
                    <a:pt x="1922" y="2994"/>
                  </a:cubicBezTo>
                  <a:cubicBezTo>
                    <a:pt x="788" y="3466"/>
                    <a:pt x="0" y="4569"/>
                    <a:pt x="0" y="5861"/>
                  </a:cubicBezTo>
                  <a:lnTo>
                    <a:pt x="0" y="7247"/>
                  </a:lnTo>
                  <a:cubicBezTo>
                    <a:pt x="0" y="7436"/>
                    <a:pt x="158" y="7593"/>
                    <a:pt x="347" y="7593"/>
                  </a:cubicBezTo>
                  <a:lnTo>
                    <a:pt x="3938" y="7593"/>
                  </a:lnTo>
                  <a:cubicBezTo>
                    <a:pt x="3214" y="8192"/>
                    <a:pt x="2741" y="9043"/>
                    <a:pt x="2741" y="10019"/>
                  </a:cubicBezTo>
                  <a:lnTo>
                    <a:pt x="2741" y="11437"/>
                  </a:lnTo>
                  <a:cubicBezTo>
                    <a:pt x="2741" y="11658"/>
                    <a:pt x="2899" y="11815"/>
                    <a:pt x="3088" y="11815"/>
                  </a:cubicBezTo>
                  <a:lnTo>
                    <a:pt x="8696" y="11815"/>
                  </a:lnTo>
                  <a:cubicBezTo>
                    <a:pt x="8885" y="11815"/>
                    <a:pt x="9042" y="11658"/>
                    <a:pt x="9042" y="11437"/>
                  </a:cubicBezTo>
                  <a:lnTo>
                    <a:pt x="9042" y="10019"/>
                  </a:lnTo>
                  <a:cubicBezTo>
                    <a:pt x="9042" y="9043"/>
                    <a:pt x="8570" y="8192"/>
                    <a:pt x="7876" y="7593"/>
                  </a:cubicBezTo>
                  <a:lnTo>
                    <a:pt x="11436" y="7593"/>
                  </a:lnTo>
                  <a:cubicBezTo>
                    <a:pt x="11657" y="7593"/>
                    <a:pt x="11815" y="7436"/>
                    <a:pt x="11815" y="7247"/>
                  </a:cubicBezTo>
                  <a:lnTo>
                    <a:pt x="11815" y="5861"/>
                  </a:lnTo>
                  <a:cubicBezTo>
                    <a:pt x="11846" y="4600"/>
                    <a:pt x="11027" y="3466"/>
                    <a:pt x="9861" y="2994"/>
                  </a:cubicBezTo>
                  <a:cubicBezTo>
                    <a:pt x="10239" y="2679"/>
                    <a:pt x="10428" y="2206"/>
                    <a:pt x="10428" y="1734"/>
                  </a:cubicBezTo>
                  <a:cubicBezTo>
                    <a:pt x="10428" y="788"/>
                    <a:pt x="9641" y="1"/>
                    <a:pt x="8696" y="1"/>
                  </a:cubicBezTo>
                  <a:cubicBezTo>
                    <a:pt x="7750" y="1"/>
                    <a:pt x="6963" y="788"/>
                    <a:pt x="6963" y="1734"/>
                  </a:cubicBezTo>
                  <a:cubicBezTo>
                    <a:pt x="6963" y="2238"/>
                    <a:pt x="7152" y="2679"/>
                    <a:pt x="7498" y="2994"/>
                  </a:cubicBezTo>
                  <a:cubicBezTo>
                    <a:pt x="6931" y="3214"/>
                    <a:pt x="6396" y="3624"/>
                    <a:pt x="6049" y="4159"/>
                  </a:cubicBezTo>
                  <a:lnTo>
                    <a:pt x="5734" y="4159"/>
                  </a:lnTo>
                  <a:cubicBezTo>
                    <a:pt x="5388" y="3655"/>
                    <a:pt x="4883" y="3214"/>
                    <a:pt x="4285" y="2994"/>
                  </a:cubicBezTo>
                  <a:cubicBezTo>
                    <a:pt x="4631" y="2679"/>
                    <a:pt x="4820" y="2238"/>
                    <a:pt x="4820" y="1734"/>
                  </a:cubicBezTo>
                  <a:cubicBezTo>
                    <a:pt x="4820" y="788"/>
                    <a:pt x="4033" y="1"/>
                    <a:pt x="30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56" name="Google Shape;1335;p45">
              <a:extLst>
                <a:ext uri="{FF2B5EF4-FFF2-40B4-BE49-F238E27FC236}">
                  <a16:creationId xmlns:a16="http://schemas.microsoft.com/office/drawing/2014/main" id="{2844BEE7-D988-FF42-B249-3BF1D8E91E26}"/>
                </a:ext>
              </a:extLst>
            </p:cNvPr>
            <p:cNvSpPr/>
            <p:nvPr/>
          </p:nvSpPr>
          <p:spPr>
            <a:xfrm>
              <a:off x="3825750" y="2075775"/>
              <a:ext cx="35450" cy="17350"/>
            </a:xfrm>
            <a:custGeom>
              <a:avLst/>
              <a:gdLst/>
              <a:ahLst/>
              <a:cxnLst/>
              <a:rect l="l" t="t" r="r" b="b"/>
              <a:pathLst>
                <a:path w="1418" h="694" extrusionOk="0">
                  <a:moveTo>
                    <a:pt x="347" y="0"/>
                  </a:moveTo>
                  <a:cubicBezTo>
                    <a:pt x="158" y="0"/>
                    <a:pt x="0" y="158"/>
                    <a:pt x="0" y="347"/>
                  </a:cubicBezTo>
                  <a:cubicBezTo>
                    <a:pt x="0" y="536"/>
                    <a:pt x="158" y="694"/>
                    <a:pt x="347" y="694"/>
                  </a:cubicBezTo>
                  <a:lnTo>
                    <a:pt x="1071" y="694"/>
                  </a:lnTo>
                  <a:cubicBezTo>
                    <a:pt x="1260" y="694"/>
                    <a:pt x="1418" y="536"/>
                    <a:pt x="1418" y="347"/>
                  </a:cubicBezTo>
                  <a:cubicBezTo>
                    <a:pt x="1418" y="158"/>
                    <a:pt x="1260" y="0"/>
                    <a:pt x="10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57" name="Google Shape;1336;p45">
              <a:extLst>
                <a:ext uri="{FF2B5EF4-FFF2-40B4-BE49-F238E27FC236}">
                  <a16:creationId xmlns:a16="http://schemas.microsoft.com/office/drawing/2014/main" id="{9FE23C0A-AAB0-1343-B762-E8FC868C0AA6}"/>
                </a:ext>
              </a:extLst>
            </p:cNvPr>
            <p:cNvSpPr/>
            <p:nvPr/>
          </p:nvSpPr>
          <p:spPr>
            <a:xfrm>
              <a:off x="3633550" y="2075775"/>
              <a:ext cx="35475" cy="17350"/>
            </a:xfrm>
            <a:custGeom>
              <a:avLst/>
              <a:gdLst/>
              <a:ahLst/>
              <a:cxnLst/>
              <a:rect l="l" t="t" r="r" b="b"/>
              <a:pathLst>
                <a:path w="1419" h="694" extrusionOk="0">
                  <a:moveTo>
                    <a:pt x="379" y="0"/>
                  </a:moveTo>
                  <a:cubicBezTo>
                    <a:pt x="158" y="0"/>
                    <a:pt x="1" y="158"/>
                    <a:pt x="1" y="347"/>
                  </a:cubicBezTo>
                  <a:cubicBezTo>
                    <a:pt x="1" y="536"/>
                    <a:pt x="158" y="694"/>
                    <a:pt x="379" y="694"/>
                  </a:cubicBezTo>
                  <a:lnTo>
                    <a:pt x="1072" y="694"/>
                  </a:lnTo>
                  <a:cubicBezTo>
                    <a:pt x="1261" y="694"/>
                    <a:pt x="1419" y="536"/>
                    <a:pt x="1419" y="347"/>
                  </a:cubicBezTo>
                  <a:cubicBezTo>
                    <a:pt x="1419" y="158"/>
                    <a:pt x="1261" y="0"/>
                    <a:pt x="10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grpSp>
      <p:sp>
        <p:nvSpPr>
          <p:cNvPr id="41" name="Google Shape;1338;p45">
            <a:extLst>
              <a:ext uri="{FF2B5EF4-FFF2-40B4-BE49-F238E27FC236}">
                <a16:creationId xmlns:a16="http://schemas.microsoft.com/office/drawing/2014/main" id="{CAAEC7E4-1F29-5F46-B260-77832C3E0EBD}"/>
              </a:ext>
            </a:extLst>
          </p:cNvPr>
          <p:cNvSpPr/>
          <p:nvPr/>
        </p:nvSpPr>
        <p:spPr>
          <a:xfrm>
            <a:off x="1254335" y="4198569"/>
            <a:ext cx="5769917" cy="807342"/>
          </a:xfrm>
          <a:custGeom>
            <a:avLst/>
            <a:gdLst/>
            <a:ahLst/>
            <a:cxnLst/>
            <a:rect l="l" t="t" r="r" b="b"/>
            <a:pathLst>
              <a:path w="203884" h="28528" extrusionOk="0">
                <a:moveTo>
                  <a:pt x="1" y="0"/>
                </a:moveTo>
                <a:lnTo>
                  <a:pt x="1" y="16002"/>
                </a:lnTo>
                <a:cubicBezTo>
                  <a:pt x="1" y="22884"/>
                  <a:pt x="5644" y="28528"/>
                  <a:pt x="12526" y="28528"/>
                </a:cubicBezTo>
                <a:lnTo>
                  <a:pt x="191358" y="28528"/>
                </a:lnTo>
                <a:cubicBezTo>
                  <a:pt x="198240" y="28528"/>
                  <a:pt x="203883" y="22884"/>
                  <a:pt x="203883" y="16002"/>
                </a:cubicBezTo>
                <a:lnTo>
                  <a:pt x="203883" y="0"/>
                </a:lnTo>
                <a:close/>
              </a:path>
            </a:pathLst>
          </a:custGeom>
          <a:solidFill>
            <a:schemeClr val="bg1">
              <a:lumMod val="8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42" name="Google Shape;1339;p45">
            <a:extLst>
              <a:ext uri="{FF2B5EF4-FFF2-40B4-BE49-F238E27FC236}">
                <a16:creationId xmlns:a16="http://schemas.microsoft.com/office/drawing/2014/main" id="{690AC546-BB16-D240-A89A-E291D97F56AE}"/>
              </a:ext>
            </a:extLst>
          </p:cNvPr>
          <p:cNvSpPr/>
          <p:nvPr/>
        </p:nvSpPr>
        <p:spPr>
          <a:xfrm>
            <a:off x="2186809" y="4198569"/>
            <a:ext cx="1048600" cy="807342"/>
          </a:xfrm>
          <a:custGeom>
            <a:avLst/>
            <a:gdLst/>
            <a:ahLst/>
            <a:cxnLst/>
            <a:rect l="l" t="t" r="r" b="b"/>
            <a:pathLst>
              <a:path w="37053" h="28528" extrusionOk="0">
                <a:moveTo>
                  <a:pt x="0" y="0"/>
                </a:moveTo>
                <a:lnTo>
                  <a:pt x="0" y="28528"/>
                </a:lnTo>
                <a:lnTo>
                  <a:pt x="31826" y="28528"/>
                </a:lnTo>
                <a:lnTo>
                  <a:pt x="31826" y="5239"/>
                </a:lnTo>
                <a:lnTo>
                  <a:pt x="37052" y="0"/>
                </a:lnTo>
                <a:close/>
              </a:path>
            </a:pathLst>
          </a:custGeom>
          <a:solidFill>
            <a:schemeClr val="bg2"/>
          </a:solidFill>
          <a:ln>
            <a:noFill/>
          </a:ln>
        </p:spPr>
        <p:txBody>
          <a:bodyPr spcFirstLastPara="1" wrap="square" lIns="91425" tIns="91425" rIns="182875" bIns="91425" anchor="ctr" anchorCtr="0">
            <a:noAutofit/>
          </a:bodyPr>
          <a:lstStyle/>
          <a:p>
            <a:pPr marL="0" lvl="0" indent="0" algn="ctr" rtl="0">
              <a:spcBef>
                <a:spcPts val="0"/>
              </a:spcBef>
              <a:spcAft>
                <a:spcPts val="0"/>
              </a:spcAft>
              <a:buNone/>
            </a:pPr>
            <a:r>
              <a:rPr lang="en" sz="3200">
                <a:solidFill>
                  <a:srgbClr val="FFFFFF"/>
                </a:solidFill>
                <a:latin typeface="Fira Sans Extra Condensed Medium"/>
                <a:ea typeface="Fira Sans Extra Condensed Medium"/>
                <a:cs typeface="Fira Sans Extra Condensed Medium"/>
                <a:sym typeface="Fira Sans Extra Condensed Medium"/>
              </a:rPr>
              <a:t>04</a:t>
            </a:r>
            <a:endParaRPr sz="3200">
              <a:solidFill>
                <a:srgbClr val="FFFFFF"/>
              </a:solidFill>
              <a:latin typeface="Fira Sans Extra Condensed Medium"/>
              <a:ea typeface="Fira Sans Extra Condensed Medium"/>
              <a:cs typeface="Fira Sans Extra Condensed Medium"/>
              <a:sym typeface="Fira Sans Extra Condensed Medium"/>
            </a:endParaRPr>
          </a:p>
        </p:txBody>
      </p:sp>
      <p:grpSp>
        <p:nvGrpSpPr>
          <p:cNvPr id="43" name="Google Shape;1340;p45">
            <a:extLst>
              <a:ext uri="{FF2B5EF4-FFF2-40B4-BE49-F238E27FC236}">
                <a16:creationId xmlns:a16="http://schemas.microsoft.com/office/drawing/2014/main" id="{8114D24B-9277-1043-B401-1401E494EBC5}"/>
              </a:ext>
            </a:extLst>
          </p:cNvPr>
          <p:cNvGrpSpPr/>
          <p:nvPr/>
        </p:nvGrpSpPr>
        <p:grpSpPr>
          <a:xfrm>
            <a:off x="3453491" y="4342140"/>
            <a:ext cx="3503700" cy="520201"/>
            <a:chOff x="3813710" y="4094349"/>
            <a:chExt cx="3503700" cy="520201"/>
          </a:xfrm>
          <a:solidFill>
            <a:schemeClr val="bg1">
              <a:lumMod val="85000"/>
            </a:schemeClr>
          </a:solidFill>
        </p:grpSpPr>
        <p:sp>
          <p:nvSpPr>
            <p:cNvPr id="49" name="Google Shape;1341;p45">
              <a:extLst>
                <a:ext uri="{FF2B5EF4-FFF2-40B4-BE49-F238E27FC236}">
                  <a16:creationId xmlns:a16="http://schemas.microsoft.com/office/drawing/2014/main" id="{4237A3F5-13C6-9047-9239-ACBD249217C3}"/>
                </a:ext>
              </a:extLst>
            </p:cNvPr>
            <p:cNvSpPr txBox="1"/>
            <p:nvPr/>
          </p:nvSpPr>
          <p:spPr>
            <a:xfrm>
              <a:off x="3813710" y="4354450"/>
              <a:ext cx="3503700" cy="260100"/>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ES_tradnl" sz="1200">
                  <a:solidFill>
                    <a:schemeClr val="dk1"/>
                  </a:solidFill>
                  <a:latin typeface="Roboto"/>
                  <a:ea typeface="Roboto"/>
                  <a:cs typeface="Roboto"/>
                  <a:sym typeface="Roboto"/>
                </a:rPr>
                <a:t>Aplicar procedimiento de colisión</a:t>
              </a:r>
            </a:p>
          </p:txBody>
        </p:sp>
        <p:sp>
          <p:nvSpPr>
            <p:cNvPr id="50" name="Google Shape;1342;p45">
              <a:extLst>
                <a:ext uri="{FF2B5EF4-FFF2-40B4-BE49-F238E27FC236}">
                  <a16:creationId xmlns:a16="http://schemas.microsoft.com/office/drawing/2014/main" id="{2308FDAE-F7B6-3A4C-A4C2-038F5061F67C}"/>
                </a:ext>
              </a:extLst>
            </p:cNvPr>
            <p:cNvSpPr txBox="1"/>
            <p:nvPr/>
          </p:nvSpPr>
          <p:spPr>
            <a:xfrm>
              <a:off x="3813710" y="4094349"/>
              <a:ext cx="1081200" cy="260100"/>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ES_tradnl" sz="1800">
                  <a:solidFill>
                    <a:schemeClr val="dk1"/>
                  </a:solidFill>
                  <a:latin typeface="Fira Sans Extra Condensed Medium"/>
                  <a:ea typeface="Fira Sans Extra Condensed Medium"/>
                  <a:cs typeface="Fira Sans Extra Condensed Medium"/>
                  <a:sym typeface="Fira Sans Extra Condensed Medium"/>
                </a:rPr>
                <a:t>Si no</a:t>
              </a:r>
            </a:p>
          </p:txBody>
        </p:sp>
      </p:grpSp>
      <p:grpSp>
        <p:nvGrpSpPr>
          <p:cNvPr id="44" name="Google Shape;1343;p45">
            <a:extLst>
              <a:ext uri="{FF2B5EF4-FFF2-40B4-BE49-F238E27FC236}">
                <a16:creationId xmlns:a16="http://schemas.microsoft.com/office/drawing/2014/main" id="{52E511FA-E52F-FF4F-B9EF-4A4EBE32276A}"/>
              </a:ext>
            </a:extLst>
          </p:cNvPr>
          <p:cNvGrpSpPr/>
          <p:nvPr/>
        </p:nvGrpSpPr>
        <p:grpSpPr>
          <a:xfrm>
            <a:off x="1482265" y="4445188"/>
            <a:ext cx="411490" cy="314028"/>
            <a:chOff x="3962775" y="1990700"/>
            <a:chExt cx="296975" cy="224500"/>
          </a:xfrm>
          <a:solidFill>
            <a:schemeClr val="bg1">
              <a:lumMod val="85000"/>
            </a:schemeClr>
          </a:solidFill>
        </p:grpSpPr>
        <p:sp>
          <p:nvSpPr>
            <p:cNvPr id="45" name="Google Shape;1344;p45">
              <a:extLst>
                <a:ext uri="{FF2B5EF4-FFF2-40B4-BE49-F238E27FC236}">
                  <a16:creationId xmlns:a16="http://schemas.microsoft.com/office/drawing/2014/main" id="{C2E562AD-2D28-434E-AC95-0ADDF83B1CC0}"/>
                </a:ext>
              </a:extLst>
            </p:cNvPr>
            <p:cNvSpPr/>
            <p:nvPr/>
          </p:nvSpPr>
          <p:spPr>
            <a:xfrm>
              <a:off x="4216400" y="2093100"/>
              <a:ext cx="43350" cy="18150"/>
            </a:xfrm>
            <a:custGeom>
              <a:avLst/>
              <a:gdLst/>
              <a:ahLst/>
              <a:cxnLst/>
              <a:rect l="l" t="t" r="r" b="b"/>
              <a:pathLst>
                <a:path w="1734" h="726" extrusionOk="0">
                  <a:moveTo>
                    <a:pt x="379" y="1"/>
                  </a:moveTo>
                  <a:cubicBezTo>
                    <a:pt x="158" y="1"/>
                    <a:pt x="1" y="158"/>
                    <a:pt x="1" y="347"/>
                  </a:cubicBezTo>
                  <a:cubicBezTo>
                    <a:pt x="1" y="568"/>
                    <a:pt x="158" y="725"/>
                    <a:pt x="379" y="725"/>
                  </a:cubicBezTo>
                  <a:lnTo>
                    <a:pt x="1387" y="725"/>
                  </a:lnTo>
                  <a:cubicBezTo>
                    <a:pt x="1576" y="725"/>
                    <a:pt x="1733" y="568"/>
                    <a:pt x="1733" y="347"/>
                  </a:cubicBezTo>
                  <a:cubicBezTo>
                    <a:pt x="1702" y="158"/>
                    <a:pt x="1544" y="1"/>
                    <a:pt x="138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46" name="Google Shape;1345;p45">
              <a:extLst>
                <a:ext uri="{FF2B5EF4-FFF2-40B4-BE49-F238E27FC236}">
                  <a16:creationId xmlns:a16="http://schemas.microsoft.com/office/drawing/2014/main" id="{05EBE376-2376-A841-BB65-526E1268EF2E}"/>
                </a:ext>
              </a:extLst>
            </p:cNvPr>
            <p:cNvSpPr/>
            <p:nvPr/>
          </p:nvSpPr>
          <p:spPr>
            <a:xfrm>
              <a:off x="4206950" y="2129325"/>
              <a:ext cx="35475" cy="33900"/>
            </a:xfrm>
            <a:custGeom>
              <a:avLst/>
              <a:gdLst/>
              <a:ahLst/>
              <a:cxnLst/>
              <a:rect l="l" t="t" r="r" b="b"/>
              <a:pathLst>
                <a:path w="1419" h="1356" extrusionOk="0">
                  <a:moveTo>
                    <a:pt x="351" y="1"/>
                  </a:moveTo>
                  <a:cubicBezTo>
                    <a:pt x="260" y="1"/>
                    <a:pt x="174" y="32"/>
                    <a:pt x="127" y="95"/>
                  </a:cubicBezTo>
                  <a:cubicBezTo>
                    <a:pt x="1" y="221"/>
                    <a:pt x="1" y="410"/>
                    <a:pt x="127" y="568"/>
                  </a:cubicBezTo>
                  <a:lnTo>
                    <a:pt x="820" y="1261"/>
                  </a:lnTo>
                  <a:cubicBezTo>
                    <a:pt x="883" y="1324"/>
                    <a:pt x="969" y="1356"/>
                    <a:pt x="1056" y="1356"/>
                  </a:cubicBezTo>
                  <a:cubicBezTo>
                    <a:pt x="1143" y="1356"/>
                    <a:pt x="1229" y="1324"/>
                    <a:pt x="1292" y="1261"/>
                  </a:cubicBezTo>
                  <a:cubicBezTo>
                    <a:pt x="1418" y="1166"/>
                    <a:pt x="1418" y="914"/>
                    <a:pt x="1292" y="788"/>
                  </a:cubicBezTo>
                  <a:lnTo>
                    <a:pt x="599" y="95"/>
                  </a:lnTo>
                  <a:cubicBezTo>
                    <a:pt x="536" y="32"/>
                    <a:pt x="442" y="1"/>
                    <a:pt x="35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47" name="Google Shape;1346;p45">
              <a:extLst>
                <a:ext uri="{FF2B5EF4-FFF2-40B4-BE49-F238E27FC236}">
                  <a16:creationId xmlns:a16="http://schemas.microsoft.com/office/drawing/2014/main" id="{B420302F-F318-6140-B3A2-78D02BA5E253}"/>
                </a:ext>
              </a:extLst>
            </p:cNvPr>
            <p:cNvSpPr/>
            <p:nvPr/>
          </p:nvSpPr>
          <p:spPr>
            <a:xfrm>
              <a:off x="4207750" y="2041900"/>
              <a:ext cx="35450" cy="34500"/>
            </a:xfrm>
            <a:custGeom>
              <a:avLst/>
              <a:gdLst/>
              <a:ahLst/>
              <a:cxnLst/>
              <a:rect l="l" t="t" r="r" b="b"/>
              <a:pathLst>
                <a:path w="1418" h="1380" extrusionOk="0">
                  <a:moveTo>
                    <a:pt x="1067" y="1"/>
                  </a:moveTo>
                  <a:cubicBezTo>
                    <a:pt x="977" y="1"/>
                    <a:pt x="882" y="32"/>
                    <a:pt x="819" y="95"/>
                  </a:cubicBezTo>
                  <a:lnTo>
                    <a:pt x="126" y="788"/>
                  </a:lnTo>
                  <a:cubicBezTo>
                    <a:pt x="0" y="914"/>
                    <a:pt x="0" y="1135"/>
                    <a:pt x="126" y="1261"/>
                  </a:cubicBezTo>
                  <a:cubicBezTo>
                    <a:pt x="189" y="1340"/>
                    <a:pt x="268" y="1379"/>
                    <a:pt x="351" y="1379"/>
                  </a:cubicBezTo>
                  <a:cubicBezTo>
                    <a:pt x="433" y="1379"/>
                    <a:pt x="520" y="1340"/>
                    <a:pt x="599" y="1261"/>
                  </a:cubicBezTo>
                  <a:lnTo>
                    <a:pt x="1292" y="568"/>
                  </a:lnTo>
                  <a:cubicBezTo>
                    <a:pt x="1418" y="442"/>
                    <a:pt x="1418" y="190"/>
                    <a:pt x="1292" y="95"/>
                  </a:cubicBezTo>
                  <a:cubicBezTo>
                    <a:pt x="1244" y="32"/>
                    <a:pt x="1158" y="1"/>
                    <a:pt x="106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48" name="Google Shape;1347;p45">
              <a:extLst>
                <a:ext uri="{FF2B5EF4-FFF2-40B4-BE49-F238E27FC236}">
                  <a16:creationId xmlns:a16="http://schemas.microsoft.com/office/drawing/2014/main" id="{A9E9539C-5773-1045-9697-42A91BD7BB50}"/>
                </a:ext>
              </a:extLst>
            </p:cNvPr>
            <p:cNvSpPr/>
            <p:nvPr/>
          </p:nvSpPr>
          <p:spPr>
            <a:xfrm>
              <a:off x="3962775" y="1990700"/>
              <a:ext cx="226075" cy="224500"/>
            </a:xfrm>
            <a:custGeom>
              <a:avLst/>
              <a:gdLst/>
              <a:ahLst/>
              <a:cxnLst/>
              <a:rect l="l" t="t" r="r" b="b"/>
              <a:pathLst>
                <a:path w="9043" h="8980" extrusionOk="0">
                  <a:moveTo>
                    <a:pt x="1419" y="3403"/>
                  </a:moveTo>
                  <a:lnTo>
                    <a:pt x="1419" y="4790"/>
                  </a:lnTo>
                  <a:cubicBezTo>
                    <a:pt x="1009" y="4790"/>
                    <a:pt x="694" y="4506"/>
                    <a:pt x="694" y="4097"/>
                  </a:cubicBezTo>
                  <a:cubicBezTo>
                    <a:pt x="694" y="3719"/>
                    <a:pt x="1009" y="3403"/>
                    <a:pt x="1419" y="3403"/>
                  </a:cubicBezTo>
                  <a:close/>
                  <a:moveTo>
                    <a:pt x="4191" y="2710"/>
                  </a:moveTo>
                  <a:lnTo>
                    <a:pt x="4191" y="5483"/>
                  </a:lnTo>
                  <a:lnTo>
                    <a:pt x="2490" y="5483"/>
                  </a:lnTo>
                  <a:cubicBezTo>
                    <a:pt x="2269" y="5483"/>
                    <a:pt x="2112" y="5325"/>
                    <a:pt x="2112" y="5105"/>
                  </a:cubicBezTo>
                  <a:lnTo>
                    <a:pt x="2112" y="3088"/>
                  </a:lnTo>
                  <a:cubicBezTo>
                    <a:pt x="2112" y="2868"/>
                    <a:pt x="2269" y="2710"/>
                    <a:pt x="2490" y="2710"/>
                  </a:cubicBezTo>
                  <a:close/>
                  <a:moveTo>
                    <a:pt x="6995" y="1828"/>
                  </a:moveTo>
                  <a:lnTo>
                    <a:pt x="6995" y="6428"/>
                  </a:lnTo>
                  <a:cubicBezTo>
                    <a:pt x="6428" y="5924"/>
                    <a:pt x="5672" y="5609"/>
                    <a:pt x="4884" y="5514"/>
                  </a:cubicBezTo>
                  <a:lnTo>
                    <a:pt x="4884" y="2710"/>
                  </a:lnTo>
                  <a:cubicBezTo>
                    <a:pt x="5672" y="2647"/>
                    <a:pt x="6428" y="2332"/>
                    <a:pt x="6995" y="1828"/>
                  </a:cubicBezTo>
                  <a:close/>
                  <a:moveTo>
                    <a:pt x="8066" y="631"/>
                  </a:moveTo>
                  <a:cubicBezTo>
                    <a:pt x="8255" y="631"/>
                    <a:pt x="8413" y="789"/>
                    <a:pt x="8413" y="978"/>
                  </a:cubicBezTo>
                  <a:lnTo>
                    <a:pt x="8413" y="7216"/>
                  </a:lnTo>
                  <a:cubicBezTo>
                    <a:pt x="8413" y="7405"/>
                    <a:pt x="8255" y="7562"/>
                    <a:pt x="8066" y="7562"/>
                  </a:cubicBezTo>
                  <a:cubicBezTo>
                    <a:pt x="7877" y="7562"/>
                    <a:pt x="7720" y="7405"/>
                    <a:pt x="7720" y="7216"/>
                  </a:cubicBezTo>
                  <a:lnTo>
                    <a:pt x="7720" y="978"/>
                  </a:lnTo>
                  <a:cubicBezTo>
                    <a:pt x="7720" y="789"/>
                    <a:pt x="7877" y="631"/>
                    <a:pt x="8066" y="631"/>
                  </a:cubicBezTo>
                  <a:close/>
                  <a:moveTo>
                    <a:pt x="3498" y="6176"/>
                  </a:moveTo>
                  <a:lnTo>
                    <a:pt x="3498" y="7909"/>
                  </a:lnTo>
                  <a:cubicBezTo>
                    <a:pt x="3498" y="8129"/>
                    <a:pt x="3340" y="8287"/>
                    <a:pt x="3151" y="8287"/>
                  </a:cubicBezTo>
                  <a:cubicBezTo>
                    <a:pt x="2962" y="8287"/>
                    <a:pt x="2805" y="8129"/>
                    <a:pt x="2805" y="7909"/>
                  </a:cubicBezTo>
                  <a:lnTo>
                    <a:pt x="2805" y="6176"/>
                  </a:lnTo>
                  <a:close/>
                  <a:moveTo>
                    <a:pt x="8035" y="1"/>
                  </a:moveTo>
                  <a:cubicBezTo>
                    <a:pt x="7531" y="1"/>
                    <a:pt x="7090" y="411"/>
                    <a:pt x="6995" y="883"/>
                  </a:cubicBezTo>
                  <a:lnTo>
                    <a:pt x="6680" y="1198"/>
                  </a:lnTo>
                  <a:cubicBezTo>
                    <a:pt x="6144" y="1734"/>
                    <a:pt x="5325" y="2049"/>
                    <a:pt x="4538" y="2049"/>
                  </a:cubicBezTo>
                  <a:lnTo>
                    <a:pt x="2427" y="2049"/>
                  </a:lnTo>
                  <a:cubicBezTo>
                    <a:pt x="2017" y="2049"/>
                    <a:pt x="1608" y="2332"/>
                    <a:pt x="1450" y="2773"/>
                  </a:cubicBezTo>
                  <a:lnTo>
                    <a:pt x="1387" y="2773"/>
                  </a:lnTo>
                  <a:cubicBezTo>
                    <a:pt x="631" y="2773"/>
                    <a:pt x="1" y="3403"/>
                    <a:pt x="1" y="4128"/>
                  </a:cubicBezTo>
                  <a:cubicBezTo>
                    <a:pt x="1" y="4884"/>
                    <a:pt x="631" y="5514"/>
                    <a:pt x="1387" y="5514"/>
                  </a:cubicBezTo>
                  <a:lnTo>
                    <a:pt x="1450" y="5514"/>
                  </a:lnTo>
                  <a:cubicBezTo>
                    <a:pt x="1576" y="5798"/>
                    <a:pt x="1797" y="6018"/>
                    <a:pt x="2080" y="6144"/>
                  </a:cubicBezTo>
                  <a:lnTo>
                    <a:pt x="2080" y="7940"/>
                  </a:lnTo>
                  <a:cubicBezTo>
                    <a:pt x="2112" y="8507"/>
                    <a:pt x="2584" y="8980"/>
                    <a:pt x="3151" y="8980"/>
                  </a:cubicBezTo>
                  <a:cubicBezTo>
                    <a:pt x="3750" y="8980"/>
                    <a:pt x="4160" y="8507"/>
                    <a:pt x="4160" y="7972"/>
                  </a:cubicBezTo>
                  <a:lnTo>
                    <a:pt x="4160" y="6239"/>
                  </a:lnTo>
                  <a:lnTo>
                    <a:pt x="4538" y="6239"/>
                  </a:lnTo>
                  <a:cubicBezTo>
                    <a:pt x="5325" y="6239"/>
                    <a:pt x="6144" y="6554"/>
                    <a:pt x="6680" y="7090"/>
                  </a:cubicBezTo>
                  <a:lnTo>
                    <a:pt x="6995" y="7405"/>
                  </a:lnTo>
                  <a:cubicBezTo>
                    <a:pt x="7090" y="7909"/>
                    <a:pt x="7531" y="8287"/>
                    <a:pt x="8035" y="8287"/>
                  </a:cubicBezTo>
                  <a:cubicBezTo>
                    <a:pt x="8633" y="8287"/>
                    <a:pt x="9043" y="7814"/>
                    <a:pt x="9043" y="7247"/>
                  </a:cubicBezTo>
                  <a:lnTo>
                    <a:pt x="9043" y="1041"/>
                  </a:lnTo>
                  <a:cubicBezTo>
                    <a:pt x="9043" y="442"/>
                    <a:pt x="8570" y="1"/>
                    <a:pt x="803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0" name="Google Shape;380;p38"/>
          <p:cNvSpPr txBox="1">
            <a:spLocks noGrp="1"/>
          </p:cNvSpPr>
          <p:nvPr>
            <p:ph type="ctrTitle"/>
          </p:nvPr>
        </p:nvSpPr>
        <p:spPr>
          <a:xfrm>
            <a:off x="713225" y="1202225"/>
            <a:ext cx="3392700" cy="2369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TABLAS HASH</a:t>
            </a: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68"/>
        <p:cNvGrpSpPr/>
        <p:nvPr/>
      </p:nvGrpSpPr>
      <p:grpSpPr>
        <a:xfrm>
          <a:off x="0" y="0"/>
          <a:ext cx="0" cy="0"/>
          <a:chOff x="0" y="0"/>
          <a:chExt cx="0" cy="0"/>
        </a:xfrm>
      </p:grpSpPr>
      <p:sp>
        <p:nvSpPr>
          <p:cNvPr id="669" name="Google Shape;669;p55"/>
          <p:cNvSpPr txBox="1">
            <a:spLocks noGrp="1"/>
          </p:cNvSpPr>
          <p:nvPr>
            <p:ph type="title"/>
          </p:nvPr>
        </p:nvSpPr>
        <p:spPr>
          <a:xfrm>
            <a:off x="713225" y="445025"/>
            <a:ext cx="7745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ES_tradnl" dirty="0"/>
              <a:t>Buscar (llave)</a:t>
            </a:r>
            <a:endParaRPr lang="es-ES_tradnl" dirty="0">
              <a:solidFill>
                <a:schemeClr val="accent2"/>
              </a:solidFill>
            </a:endParaRPr>
          </a:p>
        </p:txBody>
      </p:sp>
      <p:sp>
        <p:nvSpPr>
          <p:cNvPr id="71" name="Google Shape;1306;p45">
            <a:extLst>
              <a:ext uri="{FF2B5EF4-FFF2-40B4-BE49-F238E27FC236}">
                <a16:creationId xmlns:a16="http://schemas.microsoft.com/office/drawing/2014/main" id="{726C0772-7BF1-074F-87C8-AC8AAE83A7C3}"/>
              </a:ext>
            </a:extLst>
          </p:cNvPr>
          <p:cNvSpPr/>
          <p:nvPr/>
        </p:nvSpPr>
        <p:spPr>
          <a:xfrm>
            <a:off x="1254335" y="3285781"/>
            <a:ext cx="5769917" cy="808022"/>
          </a:xfrm>
          <a:custGeom>
            <a:avLst/>
            <a:gdLst/>
            <a:ahLst/>
            <a:cxnLst/>
            <a:rect l="l" t="t" r="r" b="b"/>
            <a:pathLst>
              <a:path w="203884" h="28552" extrusionOk="0">
                <a:moveTo>
                  <a:pt x="1" y="0"/>
                </a:moveTo>
                <a:lnTo>
                  <a:pt x="1" y="28552"/>
                </a:lnTo>
                <a:lnTo>
                  <a:pt x="203883" y="28552"/>
                </a:lnTo>
                <a:lnTo>
                  <a:pt x="203883" y="0"/>
                </a:lnTo>
                <a:close/>
              </a:path>
            </a:pathLst>
          </a:custGeom>
          <a:solidFill>
            <a:schemeClr val="bg1">
              <a:lumMod val="8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72" name="Google Shape;1307;p45">
            <a:extLst>
              <a:ext uri="{FF2B5EF4-FFF2-40B4-BE49-F238E27FC236}">
                <a16:creationId xmlns:a16="http://schemas.microsoft.com/office/drawing/2014/main" id="{0E5BC706-7924-8342-8D78-2BD89BDF84C9}"/>
              </a:ext>
            </a:extLst>
          </p:cNvPr>
          <p:cNvSpPr/>
          <p:nvPr/>
        </p:nvSpPr>
        <p:spPr>
          <a:xfrm>
            <a:off x="2886091" y="3295684"/>
            <a:ext cx="1048600" cy="808701"/>
          </a:xfrm>
          <a:custGeom>
            <a:avLst/>
            <a:gdLst/>
            <a:ahLst/>
            <a:cxnLst/>
            <a:rect l="l" t="t" r="r" b="b"/>
            <a:pathLst>
              <a:path w="37053" h="28576" extrusionOk="0">
                <a:moveTo>
                  <a:pt x="30956" y="1"/>
                </a:moveTo>
                <a:lnTo>
                  <a:pt x="30956" y="24"/>
                </a:lnTo>
                <a:lnTo>
                  <a:pt x="0" y="24"/>
                </a:lnTo>
                <a:lnTo>
                  <a:pt x="0" y="28576"/>
                </a:lnTo>
                <a:lnTo>
                  <a:pt x="31826" y="28576"/>
                </a:lnTo>
                <a:lnTo>
                  <a:pt x="31826" y="5239"/>
                </a:lnTo>
                <a:lnTo>
                  <a:pt x="37052" y="1"/>
                </a:lnTo>
                <a:close/>
              </a:path>
            </a:pathLst>
          </a:custGeom>
          <a:solidFill>
            <a:schemeClr val="tx2"/>
          </a:solidFill>
          <a:ln>
            <a:noFill/>
          </a:ln>
        </p:spPr>
        <p:txBody>
          <a:bodyPr spcFirstLastPara="1" wrap="square" lIns="91425" tIns="91425" rIns="182875" bIns="91425" anchor="ctr" anchorCtr="0">
            <a:noAutofit/>
          </a:bodyPr>
          <a:lstStyle/>
          <a:p>
            <a:pPr marL="0" lvl="0" indent="0" algn="ctr" rtl="0">
              <a:spcBef>
                <a:spcPts val="0"/>
              </a:spcBef>
              <a:spcAft>
                <a:spcPts val="0"/>
              </a:spcAft>
              <a:buNone/>
            </a:pPr>
            <a:r>
              <a:rPr lang="en" sz="3200" dirty="0">
                <a:solidFill>
                  <a:srgbClr val="FFFFFF"/>
                </a:solidFill>
                <a:latin typeface="Fira Sans Extra Condensed Medium"/>
                <a:ea typeface="Fira Sans Extra Condensed Medium"/>
                <a:cs typeface="Fira Sans Extra Condensed Medium"/>
                <a:sym typeface="Fira Sans Extra Condensed Medium"/>
              </a:rPr>
              <a:t>03</a:t>
            </a:r>
            <a:endParaRPr sz="3200" dirty="0">
              <a:solidFill>
                <a:srgbClr val="FFFFFF"/>
              </a:solidFill>
              <a:latin typeface="Fira Sans Extra Condensed Medium"/>
              <a:ea typeface="Fira Sans Extra Condensed Medium"/>
              <a:cs typeface="Fira Sans Extra Condensed Medium"/>
              <a:sym typeface="Fira Sans Extra Condensed Medium"/>
            </a:endParaRPr>
          </a:p>
        </p:txBody>
      </p:sp>
      <p:sp>
        <p:nvSpPr>
          <p:cNvPr id="78" name="Google Shape;1309;p45">
            <a:extLst>
              <a:ext uri="{FF2B5EF4-FFF2-40B4-BE49-F238E27FC236}">
                <a16:creationId xmlns:a16="http://schemas.microsoft.com/office/drawing/2014/main" id="{2B998939-0213-8241-A5D1-D74AB4AE39BE}"/>
              </a:ext>
            </a:extLst>
          </p:cNvPr>
          <p:cNvSpPr txBox="1"/>
          <p:nvPr/>
        </p:nvSpPr>
        <p:spPr>
          <a:xfrm>
            <a:off x="3994091" y="3562217"/>
            <a:ext cx="3503700" cy="260100"/>
          </a:xfrm>
          <a:prstGeom prst="rect">
            <a:avLst/>
          </a:prstGeom>
          <a:solidFill>
            <a:schemeClr val="bg1">
              <a:lumMod val="8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ES_tradnl" sz="1200" dirty="0">
                <a:solidFill>
                  <a:schemeClr val="dk1"/>
                </a:solidFill>
                <a:latin typeface="Roboto"/>
                <a:ea typeface="Roboto"/>
                <a:cs typeface="Roboto"/>
                <a:sym typeface="Roboto"/>
              </a:rPr>
              <a:t>Regresar valor</a:t>
            </a:r>
          </a:p>
        </p:txBody>
      </p:sp>
      <p:grpSp>
        <p:nvGrpSpPr>
          <p:cNvPr id="74" name="Google Shape;1311;p45">
            <a:extLst>
              <a:ext uri="{FF2B5EF4-FFF2-40B4-BE49-F238E27FC236}">
                <a16:creationId xmlns:a16="http://schemas.microsoft.com/office/drawing/2014/main" id="{6047F009-2420-DF4F-9D29-C9A097F5678E}"/>
              </a:ext>
            </a:extLst>
          </p:cNvPr>
          <p:cNvGrpSpPr/>
          <p:nvPr/>
        </p:nvGrpSpPr>
        <p:grpSpPr>
          <a:xfrm>
            <a:off x="1482263" y="3484053"/>
            <a:ext cx="411468" cy="411487"/>
            <a:chOff x="4321150" y="1946600"/>
            <a:chExt cx="294600" cy="295375"/>
          </a:xfrm>
          <a:solidFill>
            <a:schemeClr val="bg1">
              <a:lumMod val="85000"/>
            </a:schemeClr>
          </a:solidFill>
        </p:grpSpPr>
        <p:sp>
          <p:nvSpPr>
            <p:cNvPr id="75" name="Google Shape;1312;p45">
              <a:extLst>
                <a:ext uri="{FF2B5EF4-FFF2-40B4-BE49-F238E27FC236}">
                  <a16:creationId xmlns:a16="http://schemas.microsoft.com/office/drawing/2014/main" id="{FB151E8F-C16A-E641-B7A4-B305E89E5E01}"/>
                </a:ext>
              </a:extLst>
            </p:cNvPr>
            <p:cNvSpPr/>
            <p:nvPr/>
          </p:nvSpPr>
          <p:spPr>
            <a:xfrm>
              <a:off x="4321150" y="1946600"/>
              <a:ext cx="294600" cy="295375"/>
            </a:xfrm>
            <a:custGeom>
              <a:avLst/>
              <a:gdLst/>
              <a:ahLst/>
              <a:cxnLst/>
              <a:rect l="l" t="t" r="r" b="b"/>
              <a:pathLst>
                <a:path w="11784" h="11815" extrusionOk="0">
                  <a:moveTo>
                    <a:pt x="9043" y="662"/>
                  </a:moveTo>
                  <a:lnTo>
                    <a:pt x="9043" y="2080"/>
                  </a:lnTo>
                  <a:lnTo>
                    <a:pt x="2742" y="2080"/>
                  </a:lnTo>
                  <a:lnTo>
                    <a:pt x="2742" y="662"/>
                  </a:lnTo>
                  <a:close/>
                  <a:moveTo>
                    <a:pt x="10775" y="2742"/>
                  </a:moveTo>
                  <a:cubicBezTo>
                    <a:pt x="10996" y="2742"/>
                    <a:pt x="11153" y="2899"/>
                    <a:pt x="11153" y="3120"/>
                  </a:cubicBezTo>
                  <a:lnTo>
                    <a:pt x="11153" y="6554"/>
                  </a:lnTo>
                  <a:cubicBezTo>
                    <a:pt x="11153" y="6774"/>
                    <a:pt x="10996" y="6932"/>
                    <a:pt x="10775" y="6932"/>
                  </a:cubicBezTo>
                  <a:lnTo>
                    <a:pt x="9767" y="6932"/>
                  </a:lnTo>
                  <a:lnTo>
                    <a:pt x="9767" y="4474"/>
                  </a:lnTo>
                  <a:cubicBezTo>
                    <a:pt x="9767" y="4285"/>
                    <a:pt x="9610" y="4128"/>
                    <a:pt x="9421" y="4128"/>
                  </a:cubicBezTo>
                  <a:lnTo>
                    <a:pt x="2427" y="4128"/>
                  </a:lnTo>
                  <a:cubicBezTo>
                    <a:pt x="2238" y="4128"/>
                    <a:pt x="2080" y="4285"/>
                    <a:pt x="2080" y="4474"/>
                  </a:cubicBezTo>
                  <a:lnTo>
                    <a:pt x="2080" y="6932"/>
                  </a:lnTo>
                  <a:lnTo>
                    <a:pt x="1009" y="6932"/>
                  </a:lnTo>
                  <a:cubicBezTo>
                    <a:pt x="820" y="6932"/>
                    <a:pt x="662" y="6774"/>
                    <a:pt x="662" y="6554"/>
                  </a:cubicBezTo>
                  <a:lnTo>
                    <a:pt x="662" y="3120"/>
                  </a:lnTo>
                  <a:cubicBezTo>
                    <a:pt x="662" y="2899"/>
                    <a:pt x="820" y="2742"/>
                    <a:pt x="1009" y="2742"/>
                  </a:cubicBezTo>
                  <a:close/>
                  <a:moveTo>
                    <a:pt x="9011" y="4821"/>
                  </a:moveTo>
                  <a:lnTo>
                    <a:pt x="9011" y="11090"/>
                  </a:lnTo>
                  <a:lnTo>
                    <a:pt x="2710" y="11090"/>
                  </a:lnTo>
                  <a:lnTo>
                    <a:pt x="2710" y="4821"/>
                  </a:lnTo>
                  <a:close/>
                  <a:moveTo>
                    <a:pt x="2395" y="1"/>
                  </a:moveTo>
                  <a:cubicBezTo>
                    <a:pt x="2206" y="1"/>
                    <a:pt x="2049" y="158"/>
                    <a:pt x="2049" y="347"/>
                  </a:cubicBezTo>
                  <a:lnTo>
                    <a:pt x="2049" y="2112"/>
                  </a:lnTo>
                  <a:lnTo>
                    <a:pt x="1009" y="2112"/>
                  </a:lnTo>
                  <a:cubicBezTo>
                    <a:pt x="442" y="2112"/>
                    <a:pt x="1" y="2584"/>
                    <a:pt x="1" y="3151"/>
                  </a:cubicBezTo>
                  <a:lnTo>
                    <a:pt x="1" y="6617"/>
                  </a:lnTo>
                  <a:cubicBezTo>
                    <a:pt x="1" y="7215"/>
                    <a:pt x="473" y="7625"/>
                    <a:pt x="1009" y="7625"/>
                  </a:cubicBezTo>
                  <a:lnTo>
                    <a:pt x="2049" y="7625"/>
                  </a:lnTo>
                  <a:lnTo>
                    <a:pt x="2049" y="11468"/>
                  </a:lnTo>
                  <a:cubicBezTo>
                    <a:pt x="2049" y="11657"/>
                    <a:pt x="2206" y="11815"/>
                    <a:pt x="2395" y="11815"/>
                  </a:cubicBezTo>
                  <a:lnTo>
                    <a:pt x="9358" y="11815"/>
                  </a:lnTo>
                  <a:cubicBezTo>
                    <a:pt x="9578" y="11815"/>
                    <a:pt x="9736" y="11657"/>
                    <a:pt x="9736" y="11468"/>
                  </a:cubicBezTo>
                  <a:lnTo>
                    <a:pt x="9736" y="7625"/>
                  </a:lnTo>
                  <a:lnTo>
                    <a:pt x="10744" y="7625"/>
                  </a:lnTo>
                  <a:cubicBezTo>
                    <a:pt x="11343" y="7625"/>
                    <a:pt x="11784" y="7152"/>
                    <a:pt x="11784" y="6617"/>
                  </a:cubicBezTo>
                  <a:lnTo>
                    <a:pt x="11784" y="3151"/>
                  </a:lnTo>
                  <a:cubicBezTo>
                    <a:pt x="11784" y="2553"/>
                    <a:pt x="11311" y="2112"/>
                    <a:pt x="10744" y="2112"/>
                  </a:cubicBezTo>
                  <a:lnTo>
                    <a:pt x="9736" y="2112"/>
                  </a:lnTo>
                  <a:lnTo>
                    <a:pt x="9736" y="347"/>
                  </a:lnTo>
                  <a:cubicBezTo>
                    <a:pt x="9736" y="158"/>
                    <a:pt x="9578" y="1"/>
                    <a:pt x="935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76" name="Google Shape;1313;p45">
              <a:extLst>
                <a:ext uri="{FF2B5EF4-FFF2-40B4-BE49-F238E27FC236}">
                  <a16:creationId xmlns:a16="http://schemas.microsoft.com/office/drawing/2014/main" id="{D32D655A-3682-CD4E-AB3F-C4759BA7543F}"/>
                </a:ext>
              </a:extLst>
            </p:cNvPr>
            <p:cNvSpPr/>
            <p:nvPr/>
          </p:nvSpPr>
          <p:spPr>
            <a:xfrm>
              <a:off x="4564525" y="2031675"/>
              <a:ext cx="17350" cy="18125"/>
            </a:xfrm>
            <a:custGeom>
              <a:avLst/>
              <a:gdLst/>
              <a:ahLst/>
              <a:cxnLst/>
              <a:rect l="l" t="t" r="r" b="b"/>
              <a:pathLst>
                <a:path w="694" h="725" extrusionOk="0">
                  <a:moveTo>
                    <a:pt x="347" y="0"/>
                  </a:moveTo>
                  <a:cubicBezTo>
                    <a:pt x="158" y="0"/>
                    <a:pt x="1" y="189"/>
                    <a:pt x="1" y="378"/>
                  </a:cubicBezTo>
                  <a:cubicBezTo>
                    <a:pt x="1" y="599"/>
                    <a:pt x="158" y="725"/>
                    <a:pt x="347" y="725"/>
                  </a:cubicBezTo>
                  <a:cubicBezTo>
                    <a:pt x="536" y="725"/>
                    <a:pt x="694" y="567"/>
                    <a:pt x="694" y="378"/>
                  </a:cubicBezTo>
                  <a:cubicBezTo>
                    <a:pt x="694" y="189"/>
                    <a:pt x="536" y="0"/>
                    <a:pt x="34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77" name="Google Shape;1314;p45">
              <a:extLst>
                <a:ext uri="{FF2B5EF4-FFF2-40B4-BE49-F238E27FC236}">
                  <a16:creationId xmlns:a16="http://schemas.microsoft.com/office/drawing/2014/main" id="{3A818C9E-BC7A-5242-8D67-A98838F33F75}"/>
                </a:ext>
              </a:extLst>
            </p:cNvPr>
            <p:cNvSpPr/>
            <p:nvPr/>
          </p:nvSpPr>
          <p:spPr>
            <a:xfrm>
              <a:off x="4414100" y="2084450"/>
              <a:ext cx="106350" cy="122100"/>
            </a:xfrm>
            <a:custGeom>
              <a:avLst/>
              <a:gdLst/>
              <a:ahLst/>
              <a:cxnLst/>
              <a:rect l="l" t="t" r="r" b="b"/>
              <a:pathLst>
                <a:path w="4254" h="4884" extrusionOk="0">
                  <a:moveTo>
                    <a:pt x="2174" y="693"/>
                  </a:moveTo>
                  <a:cubicBezTo>
                    <a:pt x="2584" y="693"/>
                    <a:pt x="2899" y="1008"/>
                    <a:pt x="2899" y="1418"/>
                  </a:cubicBezTo>
                  <a:cubicBezTo>
                    <a:pt x="2899" y="1796"/>
                    <a:pt x="2584" y="2111"/>
                    <a:pt x="2174" y="2111"/>
                  </a:cubicBezTo>
                  <a:cubicBezTo>
                    <a:pt x="1796" y="2111"/>
                    <a:pt x="1481" y="1796"/>
                    <a:pt x="1481" y="1418"/>
                  </a:cubicBezTo>
                  <a:cubicBezTo>
                    <a:pt x="1481" y="1008"/>
                    <a:pt x="1796" y="693"/>
                    <a:pt x="2174" y="693"/>
                  </a:cubicBezTo>
                  <a:close/>
                  <a:moveTo>
                    <a:pt x="2174" y="2804"/>
                  </a:moveTo>
                  <a:cubicBezTo>
                    <a:pt x="2930" y="2804"/>
                    <a:pt x="3592" y="3403"/>
                    <a:pt x="3592" y="4190"/>
                  </a:cubicBezTo>
                  <a:lnTo>
                    <a:pt x="756" y="4190"/>
                  </a:lnTo>
                  <a:cubicBezTo>
                    <a:pt x="756" y="3403"/>
                    <a:pt x="1387" y="2804"/>
                    <a:pt x="2174" y="2804"/>
                  </a:cubicBezTo>
                  <a:close/>
                  <a:moveTo>
                    <a:pt x="2143" y="0"/>
                  </a:moveTo>
                  <a:cubicBezTo>
                    <a:pt x="1387" y="0"/>
                    <a:pt x="725" y="630"/>
                    <a:pt x="725" y="1386"/>
                  </a:cubicBezTo>
                  <a:cubicBezTo>
                    <a:pt x="725" y="1733"/>
                    <a:pt x="882" y="2079"/>
                    <a:pt x="1103" y="2331"/>
                  </a:cubicBezTo>
                  <a:cubicBezTo>
                    <a:pt x="473" y="2678"/>
                    <a:pt x="0" y="3340"/>
                    <a:pt x="0" y="4159"/>
                  </a:cubicBezTo>
                  <a:lnTo>
                    <a:pt x="0" y="4537"/>
                  </a:lnTo>
                  <a:cubicBezTo>
                    <a:pt x="63" y="4726"/>
                    <a:pt x="221" y="4883"/>
                    <a:pt x="410" y="4883"/>
                  </a:cubicBezTo>
                  <a:lnTo>
                    <a:pt x="3907" y="4883"/>
                  </a:lnTo>
                  <a:cubicBezTo>
                    <a:pt x="4127" y="4883"/>
                    <a:pt x="4253" y="4726"/>
                    <a:pt x="4253" y="4537"/>
                  </a:cubicBezTo>
                  <a:lnTo>
                    <a:pt x="4253" y="4159"/>
                  </a:lnTo>
                  <a:cubicBezTo>
                    <a:pt x="4253" y="3371"/>
                    <a:pt x="3844" y="2709"/>
                    <a:pt x="3151" y="2331"/>
                  </a:cubicBezTo>
                  <a:cubicBezTo>
                    <a:pt x="3403" y="2048"/>
                    <a:pt x="3560" y="1733"/>
                    <a:pt x="3560" y="1386"/>
                  </a:cubicBezTo>
                  <a:cubicBezTo>
                    <a:pt x="3560" y="599"/>
                    <a:pt x="2930" y="0"/>
                    <a:pt x="214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grpSp>
      <p:sp>
        <p:nvSpPr>
          <p:cNvPr id="60" name="Google Shape;1316;p45">
            <a:extLst>
              <a:ext uri="{FF2B5EF4-FFF2-40B4-BE49-F238E27FC236}">
                <a16:creationId xmlns:a16="http://schemas.microsoft.com/office/drawing/2014/main" id="{4832D0F2-87DB-4D49-9AAC-ADED199C2A26}"/>
              </a:ext>
            </a:extLst>
          </p:cNvPr>
          <p:cNvSpPr/>
          <p:nvPr/>
        </p:nvSpPr>
        <p:spPr>
          <a:xfrm>
            <a:off x="1264250" y="2377944"/>
            <a:ext cx="5769917" cy="808022"/>
          </a:xfrm>
          <a:custGeom>
            <a:avLst/>
            <a:gdLst/>
            <a:ahLst/>
            <a:cxnLst/>
            <a:rect l="l" t="t" r="r" b="b"/>
            <a:pathLst>
              <a:path w="203884" h="28552" extrusionOk="0">
                <a:moveTo>
                  <a:pt x="1" y="1"/>
                </a:moveTo>
                <a:lnTo>
                  <a:pt x="1" y="28552"/>
                </a:lnTo>
                <a:lnTo>
                  <a:pt x="203883" y="28552"/>
                </a:lnTo>
                <a:lnTo>
                  <a:pt x="203883" y="1"/>
                </a:lnTo>
                <a:close/>
              </a:path>
            </a:pathLst>
          </a:custGeom>
          <a:solidFill>
            <a:schemeClr val="bg1">
              <a:lumMod val="8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61" name="Google Shape;1317;p45">
            <a:extLst>
              <a:ext uri="{FF2B5EF4-FFF2-40B4-BE49-F238E27FC236}">
                <a16:creationId xmlns:a16="http://schemas.microsoft.com/office/drawing/2014/main" id="{40FFE87C-FCFA-AB4E-BF4C-FE2D96720BDC}"/>
              </a:ext>
            </a:extLst>
          </p:cNvPr>
          <p:cNvSpPr/>
          <p:nvPr/>
        </p:nvSpPr>
        <p:spPr>
          <a:xfrm>
            <a:off x="2131561" y="2377944"/>
            <a:ext cx="1047921" cy="808022"/>
          </a:xfrm>
          <a:custGeom>
            <a:avLst/>
            <a:gdLst/>
            <a:ahLst/>
            <a:cxnLst/>
            <a:rect l="l" t="t" r="r" b="b"/>
            <a:pathLst>
              <a:path w="37029" h="28552" extrusionOk="0">
                <a:moveTo>
                  <a:pt x="0" y="1"/>
                </a:moveTo>
                <a:lnTo>
                  <a:pt x="0" y="28552"/>
                </a:lnTo>
                <a:lnTo>
                  <a:pt x="31826" y="28552"/>
                </a:lnTo>
                <a:lnTo>
                  <a:pt x="31826" y="5215"/>
                </a:lnTo>
                <a:lnTo>
                  <a:pt x="37029" y="1"/>
                </a:lnTo>
                <a:close/>
              </a:path>
            </a:pathLst>
          </a:custGeom>
          <a:solidFill>
            <a:schemeClr val="accent4"/>
          </a:solidFill>
          <a:ln>
            <a:noFill/>
          </a:ln>
        </p:spPr>
        <p:txBody>
          <a:bodyPr spcFirstLastPara="1" wrap="square" lIns="91425" tIns="91425" rIns="182875" bIns="91425" anchor="ctr" anchorCtr="0">
            <a:noAutofit/>
          </a:bodyPr>
          <a:lstStyle/>
          <a:p>
            <a:pPr marL="0" lvl="0" indent="0" algn="ctr" rtl="0">
              <a:spcBef>
                <a:spcPts val="0"/>
              </a:spcBef>
              <a:spcAft>
                <a:spcPts val="0"/>
              </a:spcAft>
              <a:buNone/>
            </a:pPr>
            <a:r>
              <a:rPr lang="en" sz="3200" dirty="0">
                <a:solidFill>
                  <a:srgbClr val="FFFFFF"/>
                </a:solidFill>
                <a:latin typeface="Fira Sans Extra Condensed Medium"/>
                <a:ea typeface="Fira Sans Extra Condensed Medium"/>
                <a:cs typeface="Fira Sans Extra Condensed Medium"/>
                <a:sym typeface="Fira Sans Extra Condensed Medium"/>
              </a:rPr>
              <a:t>02</a:t>
            </a:r>
            <a:endParaRPr sz="3200" dirty="0">
              <a:solidFill>
                <a:srgbClr val="FFFFFF"/>
              </a:solidFill>
              <a:latin typeface="Fira Sans Extra Condensed Medium"/>
              <a:ea typeface="Fira Sans Extra Condensed Medium"/>
              <a:cs typeface="Fira Sans Extra Condensed Medium"/>
              <a:sym typeface="Fira Sans Extra Condensed Medium"/>
            </a:endParaRPr>
          </a:p>
        </p:txBody>
      </p:sp>
      <p:grpSp>
        <p:nvGrpSpPr>
          <p:cNvPr id="62" name="Google Shape;1318;p45">
            <a:extLst>
              <a:ext uri="{FF2B5EF4-FFF2-40B4-BE49-F238E27FC236}">
                <a16:creationId xmlns:a16="http://schemas.microsoft.com/office/drawing/2014/main" id="{60A4173C-4348-5442-92CA-FA90B7BD97C8}"/>
              </a:ext>
            </a:extLst>
          </p:cNvPr>
          <p:cNvGrpSpPr/>
          <p:nvPr/>
        </p:nvGrpSpPr>
        <p:grpSpPr>
          <a:xfrm>
            <a:off x="3078799" y="2651905"/>
            <a:ext cx="3898510" cy="390150"/>
            <a:chOff x="3504965" y="2376263"/>
            <a:chExt cx="3898510" cy="390150"/>
          </a:xfrm>
          <a:solidFill>
            <a:schemeClr val="bg1">
              <a:lumMod val="85000"/>
            </a:schemeClr>
          </a:solidFill>
        </p:grpSpPr>
        <p:sp>
          <p:nvSpPr>
            <p:cNvPr id="69" name="Google Shape;1319;p45">
              <a:extLst>
                <a:ext uri="{FF2B5EF4-FFF2-40B4-BE49-F238E27FC236}">
                  <a16:creationId xmlns:a16="http://schemas.microsoft.com/office/drawing/2014/main" id="{0E1AE3B0-1995-E747-BF87-389B75152C66}"/>
                </a:ext>
              </a:extLst>
            </p:cNvPr>
            <p:cNvSpPr txBox="1"/>
            <p:nvPr/>
          </p:nvSpPr>
          <p:spPr>
            <a:xfrm>
              <a:off x="3899775" y="2506313"/>
              <a:ext cx="3503700" cy="260100"/>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s-ES_tradnl" sz="1200">
                <a:solidFill>
                  <a:schemeClr val="dk1"/>
                </a:solidFill>
                <a:latin typeface="Roboto"/>
                <a:ea typeface="Roboto"/>
                <a:cs typeface="Roboto"/>
                <a:sym typeface="Roboto"/>
              </a:endParaRPr>
            </a:p>
          </p:txBody>
        </p:sp>
        <p:sp>
          <p:nvSpPr>
            <p:cNvPr id="70" name="Google Shape;1320;p45">
              <a:extLst>
                <a:ext uri="{FF2B5EF4-FFF2-40B4-BE49-F238E27FC236}">
                  <a16:creationId xmlns:a16="http://schemas.microsoft.com/office/drawing/2014/main" id="{AF55DC71-DA34-444E-878B-26A7EC2BE937}"/>
                </a:ext>
              </a:extLst>
            </p:cNvPr>
            <p:cNvSpPr txBox="1"/>
            <p:nvPr/>
          </p:nvSpPr>
          <p:spPr>
            <a:xfrm>
              <a:off x="3504965" y="2376263"/>
              <a:ext cx="2708794" cy="260100"/>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ES_tradnl" sz="1800" dirty="0">
                  <a:solidFill>
                    <a:schemeClr val="dk1"/>
                  </a:solidFill>
                  <a:latin typeface="Fira Sans Extra Condensed Medium"/>
                  <a:ea typeface="Fira Sans Extra Condensed Medium"/>
                  <a:cs typeface="Fira Sans Extra Condensed Medium"/>
                  <a:sym typeface="Fira Sans Extra Condensed Medium"/>
                </a:rPr>
                <a:t>Si A[</a:t>
              </a:r>
              <a:r>
                <a:rPr lang="es-ES_tradnl" sz="1800" dirty="0" err="1">
                  <a:solidFill>
                    <a:schemeClr val="dk1"/>
                  </a:solidFill>
                  <a:latin typeface="Fira Sans Extra Condensed Medium"/>
                  <a:ea typeface="Fira Sans Extra Condensed Medium"/>
                  <a:cs typeface="Fira Sans Extra Condensed Medium"/>
                  <a:sym typeface="Fira Sans Extra Condensed Medium"/>
                </a:rPr>
                <a:t>posicion</a:t>
              </a:r>
              <a:r>
                <a:rPr lang="es-ES_tradnl" sz="1800" dirty="0">
                  <a:solidFill>
                    <a:schemeClr val="dk1"/>
                  </a:solidFill>
                  <a:latin typeface="Fira Sans Extra Condensed Medium"/>
                  <a:ea typeface="Fira Sans Extra Condensed Medium"/>
                  <a:cs typeface="Fira Sans Extra Condensed Medium"/>
                  <a:sym typeface="Fira Sans Extra Condensed Medium"/>
                </a:rPr>
                <a:t>] == llave</a:t>
              </a:r>
            </a:p>
          </p:txBody>
        </p:sp>
      </p:grpSp>
      <p:grpSp>
        <p:nvGrpSpPr>
          <p:cNvPr id="63" name="Google Shape;1321;p45">
            <a:extLst>
              <a:ext uri="{FF2B5EF4-FFF2-40B4-BE49-F238E27FC236}">
                <a16:creationId xmlns:a16="http://schemas.microsoft.com/office/drawing/2014/main" id="{21F2AC61-8120-1C4E-A5CC-7EE2C396B4C2}"/>
              </a:ext>
            </a:extLst>
          </p:cNvPr>
          <p:cNvGrpSpPr/>
          <p:nvPr/>
        </p:nvGrpSpPr>
        <p:grpSpPr>
          <a:xfrm>
            <a:off x="1492150" y="2576209"/>
            <a:ext cx="411491" cy="411492"/>
            <a:chOff x="4685050" y="1945825"/>
            <a:chExt cx="294575" cy="294575"/>
          </a:xfrm>
          <a:solidFill>
            <a:schemeClr val="bg1">
              <a:lumMod val="85000"/>
            </a:schemeClr>
          </a:solidFill>
        </p:grpSpPr>
        <p:sp>
          <p:nvSpPr>
            <p:cNvPr id="64" name="Google Shape;1322;p45">
              <a:extLst>
                <a:ext uri="{FF2B5EF4-FFF2-40B4-BE49-F238E27FC236}">
                  <a16:creationId xmlns:a16="http://schemas.microsoft.com/office/drawing/2014/main" id="{3974EDE7-2847-0146-A11E-858E2EC5FFD0}"/>
                </a:ext>
              </a:extLst>
            </p:cNvPr>
            <p:cNvSpPr/>
            <p:nvPr/>
          </p:nvSpPr>
          <p:spPr>
            <a:xfrm>
              <a:off x="4720475" y="2086025"/>
              <a:ext cx="104775" cy="121300"/>
            </a:xfrm>
            <a:custGeom>
              <a:avLst/>
              <a:gdLst/>
              <a:ahLst/>
              <a:cxnLst/>
              <a:rect l="l" t="t" r="r" b="b"/>
              <a:pathLst>
                <a:path w="4191" h="4852" extrusionOk="0">
                  <a:moveTo>
                    <a:pt x="2017" y="693"/>
                  </a:moveTo>
                  <a:cubicBezTo>
                    <a:pt x="2427" y="693"/>
                    <a:pt x="2742" y="1008"/>
                    <a:pt x="2742" y="1386"/>
                  </a:cubicBezTo>
                  <a:cubicBezTo>
                    <a:pt x="2742" y="1796"/>
                    <a:pt x="2427" y="2111"/>
                    <a:pt x="2017" y="2111"/>
                  </a:cubicBezTo>
                  <a:cubicBezTo>
                    <a:pt x="1639" y="2111"/>
                    <a:pt x="1324" y="1796"/>
                    <a:pt x="1324" y="1386"/>
                  </a:cubicBezTo>
                  <a:cubicBezTo>
                    <a:pt x="1324" y="1008"/>
                    <a:pt x="1639" y="693"/>
                    <a:pt x="2017" y="693"/>
                  </a:cubicBezTo>
                  <a:close/>
                  <a:moveTo>
                    <a:pt x="2017" y="2772"/>
                  </a:moveTo>
                  <a:cubicBezTo>
                    <a:pt x="2773" y="2772"/>
                    <a:pt x="3403" y="3403"/>
                    <a:pt x="3403" y="4127"/>
                  </a:cubicBezTo>
                  <a:lnTo>
                    <a:pt x="631" y="4127"/>
                  </a:lnTo>
                  <a:cubicBezTo>
                    <a:pt x="631" y="3403"/>
                    <a:pt x="1261" y="2772"/>
                    <a:pt x="2017" y="2772"/>
                  </a:cubicBezTo>
                  <a:close/>
                  <a:moveTo>
                    <a:pt x="2049" y="0"/>
                  </a:moveTo>
                  <a:cubicBezTo>
                    <a:pt x="1324" y="0"/>
                    <a:pt x="694" y="630"/>
                    <a:pt x="694" y="1386"/>
                  </a:cubicBezTo>
                  <a:cubicBezTo>
                    <a:pt x="694" y="1733"/>
                    <a:pt x="851" y="2111"/>
                    <a:pt x="1072" y="2331"/>
                  </a:cubicBezTo>
                  <a:cubicBezTo>
                    <a:pt x="442" y="2678"/>
                    <a:pt x="1" y="3340"/>
                    <a:pt x="1" y="4127"/>
                  </a:cubicBezTo>
                  <a:lnTo>
                    <a:pt x="1" y="4505"/>
                  </a:lnTo>
                  <a:cubicBezTo>
                    <a:pt x="1" y="4694"/>
                    <a:pt x="158" y="4852"/>
                    <a:pt x="379" y="4852"/>
                  </a:cubicBezTo>
                  <a:lnTo>
                    <a:pt x="3844" y="4852"/>
                  </a:lnTo>
                  <a:cubicBezTo>
                    <a:pt x="4033" y="4852"/>
                    <a:pt x="4191" y="4694"/>
                    <a:pt x="4191" y="4505"/>
                  </a:cubicBezTo>
                  <a:lnTo>
                    <a:pt x="4191" y="4127"/>
                  </a:lnTo>
                  <a:cubicBezTo>
                    <a:pt x="4096" y="3340"/>
                    <a:pt x="3687" y="2678"/>
                    <a:pt x="3057" y="2331"/>
                  </a:cubicBezTo>
                  <a:cubicBezTo>
                    <a:pt x="3277" y="2111"/>
                    <a:pt x="3435" y="1733"/>
                    <a:pt x="3435" y="1386"/>
                  </a:cubicBezTo>
                  <a:cubicBezTo>
                    <a:pt x="3435" y="630"/>
                    <a:pt x="2805" y="0"/>
                    <a:pt x="204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65" name="Google Shape;1323;p45">
              <a:extLst>
                <a:ext uri="{FF2B5EF4-FFF2-40B4-BE49-F238E27FC236}">
                  <a16:creationId xmlns:a16="http://schemas.microsoft.com/office/drawing/2014/main" id="{F9B5C5CE-373E-BB45-8546-EEDA119A5C68}"/>
                </a:ext>
              </a:extLst>
            </p:cNvPr>
            <p:cNvSpPr/>
            <p:nvPr/>
          </p:nvSpPr>
          <p:spPr>
            <a:xfrm>
              <a:off x="4685050" y="1945825"/>
              <a:ext cx="294575" cy="294575"/>
            </a:xfrm>
            <a:custGeom>
              <a:avLst/>
              <a:gdLst/>
              <a:ahLst/>
              <a:cxnLst/>
              <a:rect l="l" t="t" r="r" b="b"/>
              <a:pathLst>
                <a:path w="11783" h="11783" extrusionOk="0">
                  <a:moveTo>
                    <a:pt x="6900" y="693"/>
                  </a:moveTo>
                  <a:lnTo>
                    <a:pt x="6900" y="1418"/>
                  </a:lnTo>
                  <a:lnTo>
                    <a:pt x="4820" y="1418"/>
                  </a:lnTo>
                  <a:lnTo>
                    <a:pt x="4820" y="693"/>
                  </a:lnTo>
                  <a:close/>
                  <a:moveTo>
                    <a:pt x="7215" y="2111"/>
                  </a:moveTo>
                  <a:cubicBezTo>
                    <a:pt x="7404" y="2111"/>
                    <a:pt x="7561" y="2269"/>
                    <a:pt x="7561" y="2458"/>
                  </a:cubicBezTo>
                  <a:cubicBezTo>
                    <a:pt x="7561" y="2678"/>
                    <a:pt x="7404" y="2836"/>
                    <a:pt x="7215" y="2836"/>
                  </a:cubicBezTo>
                  <a:lnTo>
                    <a:pt x="4474" y="2836"/>
                  </a:lnTo>
                  <a:cubicBezTo>
                    <a:pt x="4253" y="2836"/>
                    <a:pt x="4096" y="2678"/>
                    <a:pt x="4096" y="2458"/>
                  </a:cubicBezTo>
                  <a:cubicBezTo>
                    <a:pt x="4096" y="2269"/>
                    <a:pt x="4316" y="2111"/>
                    <a:pt x="4474" y="2111"/>
                  </a:cubicBezTo>
                  <a:close/>
                  <a:moveTo>
                    <a:pt x="6900" y="3497"/>
                  </a:moveTo>
                  <a:lnTo>
                    <a:pt x="6900" y="4568"/>
                  </a:lnTo>
                  <a:cubicBezTo>
                    <a:pt x="6900" y="4757"/>
                    <a:pt x="6742" y="4915"/>
                    <a:pt x="6553" y="4915"/>
                  </a:cubicBezTo>
                  <a:lnTo>
                    <a:pt x="5167" y="4915"/>
                  </a:lnTo>
                  <a:cubicBezTo>
                    <a:pt x="4978" y="4915"/>
                    <a:pt x="4820" y="4757"/>
                    <a:pt x="4820" y="4568"/>
                  </a:cubicBezTo>
                  <a:lnTo>
                    <a:pt x="4820" y="3497"/>
                  </a:lnTo>
                  <a:close/>
                  <a:moveTo>
                    <a:pt x="10775" y="4883"/>
                  </a:moveTo>
                  <a:cubicBezTo>
                    <a:pt x="10964" y="4883"/>
                    <a:pt x="11121" y="5041"/>
                    <a:pt x="11121" y="5230"/>
                  </a:cubicBezTo>
                  <a:lnTo>
                    <a:pt x="11121" y="10775"/>
                  </a:lnTo>
                  <a:cubicBezTo>
                    <a:pt x="11121" y="10964"/>
                    <a:pt x="10964" y="11121"/>
                    <a:pt x="10775" y="11121"/>
                  </a:cubicBezTo>
                  <a:lnTo>
                    <a:pt x="1008" y="11121"/>
                  </a:lnTo>
                  <a:cubicBezTo>
                    <a:pt x="788" y="11121"/>
                    <a:pt x="630" y="10964"/>
                    <a:pt x="630" y="10775"/>
                  </a:cubicBezTo>
                  <a:lnTo>
                    <a:pt x="630" y="5230"/>
                  </a:lnTo>
                  <a:cubicBezTo>
                    <a:pt x="630" y="5041"/>
                    <a:pt x="788" y="4883"/>
                    <a:pt x="1008" y="4883"/>
                  </a:cubicBezTo>
                  <a:lnTo>
                    <a:pt x="4190" y="4883"/>
                  </a:lnTo>
                  <a:cubicBezTo>
                    <a:pt x="4348" y="5261"/>
                    <a:pt x="4694" y="5577"/>
                    <a:pt x="5167" y="5577"/>
                  </a:cubicBezTo>
                  <a:lnTo>
                    <a:pt x="6553" y="5577"/>
                  </a:lnTo>
                  <a:cubicBezTo>
                    <a:pt x="6994" y="5577"/>
                    <a:pt x="7372" y="5293"/>
                    <a:pt x="7530" y="4883"/>
                  </a:cubicBezTo>
                  <a:close/>
                  <a:moveTo>
                    <a:pt x="4505" y="0"/>
                  </a:moveTo>
                  <a:cubicBezTo>
                    <a:pt x="4316" y="0"/>
                    <a:pt x="4159" y="158"/>
                    <a:pt x="4159" y="347"/>
                  </a:cubicBezTo>
                  <a:lnTo>
                    <a:pt x="4159" y="1449"/>
                  </a:lnTo>
                  <a:cubicBezTo>
                    <a:pt x="3749" y="1607"/>
                    <a:pt x="3434" y="1953"/>
                    <a:pt x="3434" y="2426"/>
                  </a:cubicBezTo>
                  <a:cubicBezTo>
                    <a:pt x="3434" y="2867"/>
                    <a:pt x="3718" y="3245"/>
                    <a:pt x="4159" y="3403"/>
                  </a:cubicBezTo>
                  <a:lnTo>
                    <a:pt x="4159" y="4190"/>
                  </a:lnTo>
                  <a:lnTo>
                    <a:pt x="1040" y="4190"/>
                  </a:lnTo>
                  <a:cubicBezTo>
                    <a:pt x="441" y="4190"/>
                    <a:pt x="0" y="4663"/>
                    <a:pt x="0" y="5230"/>
                  </a:cubicBezTo>
                  <a:lnTo>
                    <a:pt x="0" y="10775"/>
                  </a:lnTo>
                  <a:cubicBezTo>
                    <a:pt x="0" y="11373"/>
                    <a:pt x="473" y="11783"/>
                    <a:pt x="1040" y="11783"/>
                  </a:cubicBezTo>
                  <a:lnTo>
                    <a:pt x="10775" y="11783"/>
                  </a:lnTo>
                  <a:cubicBezTo>
                    <a:pt x="11342" y="11783"/>
                    <a:pt x="11783" y="11310"/>
                    <a:pt x="11783" y="10775"/>
                  </a:cubicBezTo>
                  <a:lnTo>
                    <a:pt x="11783" y="5230"/>
                  </a:lnTo>
                  <a:cubicBezTo>
                    <a:pt x="11783" y="4663"/>
                    <a:pt x="11342" y="4190"/>
                    <a:pt x="10775" y="4190"/>
                  </a:cubicBezTo>
                  <a:lnTo>
                    <a:pt x="7624" y="4190"/>
                  </a:lnTo>
                  <a:lnTo>
                    <a:pt x="7624" y="3403"/>
                  </a:lnTo>
                  <a:cubicBezTo>
                    <a:pt x="8002" y="3245"/>
                    <a:pt x="8317" y="2899"/>
                    <a:pt x="8317" y="2426"/>
                  </a:cubicBezTo>
                  <a:cubicBezTo>
                    <a:pt x="8317" y="1985"/>
                    <a:pt x="8034" y="1607"/>
                    <a:pt x="7624" y="1449"/>
                  </a:cubicBezTo>
                  <a:lnTo>
                    <a:pt x="7624" y="347"/>
                  </a:lnTo>
                  <a:cubicBezTo>
                    <a:pt x="7624" y="158"/>
                    <a:pt x="7467" y="0"/>
                    <a:pt x="724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66" name="Google Shape;1324;p45">
              <a:extLst>
                <a:ext uri="{FF2B5EF4-FFF2-40B4-BE49-F238E27FC236}">
                  <a16:creationId xmlns:a16="http://schemas.microsoft.com/office/drawing/2014/main" id="{B211D039-3244-384C-AD73-7600E173FD21}"/>
                </a:ext>
              </a:extLst>
            </p:cNvPr>
            <p:cNvSpPr/>
            <p:nvPr/>
          </p:nvSpPr>
          <p:spPr>
            <a:xfrm>
              <a:off x="4840200" y="2103350"/>
              <a:ext cx="104775" cy="17350"/>
            </a:xfrm>
            <a:custGeom>
              <a:avLst/>
              <a:gdLst/>
              <a:ahLst/>
              <a:cxnLst/>
              <a:rect l="l" t="t" r="r" b="b"/>
              <a:pathLst>
                <a:path w="4191" h="694" extrusionOk="0">
                  <a:moveTo>
                    <a:pt x="347" y="0"/>
                  </a:moveTo>
                  <a:cubicBezTo>
                    <a:pt x="158" y="0"/>
                    <a:pt x="0" y="158"/>
                    <a:pt x="0" y="347"/>
                  </a:cubicBezTo>
                  <a:cubicBezTo>
                    <a:pt x="0" y="536"/>
                    <a:pt x="158" y="693"/>
                    <a:pt x="347" y="693"/>
                  </a:cubicBezTo>
                  <a:lnTo>
                    <a:pt x="3844" y="693"/>
                  </a:lnTo>
                  <a:cubicBezTo>
                    <a:pt x="4033" y="693"/>
                    <a:pt x="4191" y="536"/>
                    <a:pt x="4191" y="347"/>
                  </a:cubicBezTo>
                  <a:cubicBezTo>
                    <a:pt x="4191" y="158"/>
                    <a:pt x="4033" y="0"/>
                    <a:pt x="384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67" name="Google Shape;1325;p45">
              <a:extLst>
                <a:ext uri="{FF2B5EF4-FFF2-40B4-BE49-F238E27FC236}">
                  <a16:creationId xmlns:a16="http://schemas.microsoft.com/office/drawing/2014/main" id="{292C3B93-701E-4640-B2F5-F761DF9EC10E}"/>
                </a:ext>
              </a:extLst>
            </p:cNvPr>
            <p:cNvSpPr/>
            <p:nvPr/>
          </p:nvSpPr>
          <p:spPr>
            <a:xfrm>
              <a:off x="4840200" y="2137200"/>
              <a:ext cx="104775" cy="18150"/>
            </a:xfrm>
            <a:custGeom>
              <a:avLst/>
              <a:gdLst/>
              <a:ahLst/>
              <a:cxnLst/>
              <a:rect l="l" t="t" r="r" b="b"/>
              <a:pathLst>
                <a:path w="4191" h="726" extrusionOk="0">
                  <a:moveTo>
                    <a:pt x="347" y="1"/>
                  </a:moveTo>
                  <a:cubicBezTo>
                    <a:pt x="158" y="1"/>
                    <a:pt x="0" y="158"/>
                    <a:pt x="0" y="379"/>
                  </a:cubicBezTo>
                  <a:cubicBezTo>
                    <a:pt x="0" y="568"/>
                    <a:pt x="158" y="725"/>
                    <a:pt x="347" y="725"/>
                  </a:cubicBezTo>
                  <a:lnTo>
                    <a:pt x="3844" y="725"/>
                  </a:lnTo>
                  <a:cubicBezTo>
                    <a:pt x="4033" y="725"/>
                    <a:pt x="4191" y="568"/>
                    <a:pt x="4191" y="379"/>
                  </a:cubicBezTo>
                  <a:cubicBezTo>
                    <a:pt x="4191" y="158"/>
                    <a:pt x="4033" y="1"/>
                    <a:pt x="384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68" name="Google Shape;1326;p45">
              <a:extLst>
                <a:ext uri="{FF2B5EF4-FFF2-40B4-BE49-F238E27FC236}">
                  <a16:creationId xmlns:a16="http://schemas.microsoft.com/office/drawing/2014/main" id="{EA41335B-246F-9F4E-B9E1-B1DC904ACBBC}"/>
                </a:ext>
              </a:extLst>
            </p:cNvPr>
            <p:cNvSpPr/>
            <p:nvPr/>
          </p:nvSpPr>
          <p:spPr>
            <a:xfrm>
              <a:off x="4840200" y="2171875"/>
              <a:ext cx="104775" cy="18125"/>
            </a:xfrm>
            <a:custGeom>
              <a:avLst/>
              <a:gdLst/>
              <a:ahLst/>
              <a:cxnLst/>
              <a:rect l="l" t="t" r="r" b="b"/>
              <a:pathLst>
                <a:path w="4191" h="725" extrusionOk="0">
                  <a:moveTo>
                    <a:pt x="347" y="0"/>
                  </a:moveTo>
                  <a:cubicBezTo>
                    <a:pt x="158" y="0"/>
                    <a:pt x="0" y="158"/>
                    <a:pt x="0" y="347"/>
                  </a:cubicBezTo>
                  <a:cubicBezTo>
                    <a:pt x="0" y="567"/>
                    <a:pt x="158" y="725"/>
                    <a:pt x="347" y="725"/>
                  </a:cubicBezTo>
                  <a:lnTo>
                    <a:pt x="3844" y="725"/>
                  </a:lnTo>
                  <a:cubicBezTo>
                    <a:pt x="4033" y="725"/>
                    <a:pt x="4191" y="567"/>
                    <a:pt x="4191" y="347"/>
                  </a:cubicBezTo>
                  <a:cubicBezTo>
                    <a:pt x="4191" y="158"/>
                    <a:pt x="4033" y="0"/>
                    <a:pt x="384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grpSp>
      <p:sp>
        <p:nvSpPr>
          <p:cNvPr id="51" name="Google Shape;1328;p45">
            <a:extLst>
              <a:ext uri="{FF2B5EF4-FFF2-40B4-BE49-F238E27FC236}">
                <a16:creationId xmlns:a16="http://schemas.microsoft.com/office/drawing/2014/main" id="{6EB7D860-538E-0647-8555-A70EE8F6E694}"/>
              </a:ext>
            </a:extLst>
          </p:cNvPr>
          <p:cNvSpPr/>
          <p:nvPr/>
        </p:nvSpPr>
        <p:spPr>
          <a:xfrm>
            <a:off x="1246097" y="1458251"/>
            <a:ext cx="5769917" cy="808022"/>
          </a:xfrm>
          <a:custGeom>
            <a:avLst/>
            <a:gdLst/>
            <a:ahLst/>
            <a:cxnLst/>
            <a:rect l="l" t="t" r="r" b="b"/>
            <a:pathLst>
              <a:path w="203884" h="28552" extrusionOk="0">
                <a:moveTo>
                  <a:pt x="12526" y="1"/>
                </a:moveTo>
                <a:cubicBezTo>
                  <a:pt x="5644" y="1"/>
                  <a:pt x="1" y="5644"/>
                  <a:pt x="1" y="12526"/>
                </a:cubicBezTo>
                <a:lnTo>
                  <a:pt x="1" y="28552"/>
                </a:lnTo>
                <a:lnTo>
                  <a:pt x="203883" y="28552"/>
                </a:lnTo>
                <a:lnTo>
                  <a:pt x="203883" y="12526"/>
                </a:lnTo>
                <a:cubicBezTo>
                  <a:pt x="203883" y="5644"/>
                  <a:pt x="198240" y="1"/>
                  <a:pt x="191358" y="1"/>
                </a:cubicBezTo>
                <a:close/>
              </a:path>
            </a:pathLst>
          </a:custGeom>
          <a:solidFill>
            <a:schemeClr val="bg1">
              <a:lumMod val="8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52" name="Google Shape;1329;p45">
            <a:extLst>
              <a:ext uri="{FF2B5EF4-FFF2-40B4-BE49-F238E27FC236}">
                <a16:creationId xmlns:a16="http://schemas.microsoft.com/office/drawing/2014/main" id="{0692BC62-2F57-4847-AC00-F6894DC7735F}"/>
              </a:ext>
            </a:extLst>
          </p:cNvPr>
          <p:cNvSpPr/>
          <p:nvPr/>
        </p:nvSpPr>
        <p:spPr>
          <a:xfrm>
            <a:off x="2121646" y="1460204"/>
            <a:ext cx="1047921" cy="808022"/>
          </a:xfrm>
          <a:custGeom>
            <a:avLst/>
            <a:gdLst/>
            <a:ahLst/>
            <a:cxnLst/>
            <a:rect l="l" t="t" r="r" b="b"/>
            <a:pathLst>
              <a:path w="37029" h="28552" extrusionOk="0">
                <a:moveTo>
                  <a:pt x="0" y="1"/>
                </a:moveTo>
                <a:lnTo>
                  <a:pt x="0" y="28552"/>
                </a:lnTo>
                <a:lnTo>
                  <a:pt x="31826" y="28552"/>
                </a:lnTo>
                <a:lnTo>
                  <a:pt x="31826" y="5215"/>
                </a:lnTo>
                <a:lnTo>
                  <a:pt x="37029" y="1"/>
                </a:lnTo>
                <a:close/>
              </a:path>
            </a:pathLst>
          </a:custGeom>
          <a:solidFill>
            <a:schemeClr val="tx1"/>
          </a:solidFill>
          <a:ln>
            <a:noFill/>
          </a:ln>
        </p:spPr>
        <p:txBody>
          <a:bodyPr spcFirstLastPara="1" wrap="square" lIns="91425" tIns="91425" rIns="182875" bIns="91425" anchor="ctr" anchorCtr="0">
            <a:noAutofit/>
          </a:bodyPr>
          <a:lstStyle/>
          <a:p>
            <a:pPr marL="0" lvl="0" indent="0" algn="ctr" rtl="0">
              <a:spcBef>
                <a:spcPts val="0"/>
              </a:spcBef>
              <a:spcAft>
                <a:spcPts val="0"/>
              </a:spcAft>
              <a:buNone/>
            </a:pPr>
            <a:r>
              <a:rPr lang="en" sz="3200">
                <a:solidFill>
                  <a:srgbClr val="FFFFFF"/>
                </a:solidFill>
                <a:latin typeface="Fira Sans Extra Condensed Medium"/>
                <a:ea typeface="Fira Sans Extra Condensed Medium"/>
                <a:cs typeface="Fira Sans Extra Condensed Medium"/>
                <a:sym typeface="Fira Sans Extra Condensed Medium"/>
              </a:rPr>
              <a:t>01</a:t>
            </a:r>
            <a:endParaRPr sz="3200">
              <a:solidFill>
                <a:srgbClr val="FFFFFF"/>
              </a:solidFill>
              <a:latin typeface="Fira Sans Extra Condensed Medium"/>
              <a:ea typeface="Fira Sans Extra Condensed Medium"/>
              <a:cs typeface="Fira Sans Extra Condensed Medium"/>
              <a:sym typeface="Fira Sans Extra Condensed Medium"/>
            </a:endParaRPr>
          </a:p>
        </p:txBody>
      </p:sp>
      <p:grpSp>
        <p:nvGrpSpPr>
          <p:cNvPr id="53" name="Google Shape;1330;p45">
            <a:extLst>
              <a:ext uri="{FF2B5EF4-FFF2-40B4-BE49-F238E27FC236}">
                <a16:creationId xmlns:a16="http://schemas.microsoft.com/office/drawing/2014/main" id="{BC46BEF1-A192-D743-855C-8B13A8F3C38D}"/>
              </a:ext>
            </a:extLst>
          </p:cNvPr>
          <p:cNvGrpSpPr/>
          <p:nvPr/>
        </p:nvGrpSpPr>
        <p:grpSpPr>
          <a:xfrm>
            <a:off x="3453491" y="1604115"/>
            <a:ext cx="3513903" cy="520201"/>
            <a:chOff x="3886197" y="1332037"/>
            <a:chExt cx="3513903" cy="520201"/>
          </a:xfrm>
        </p:grpSpPr>
        <p:sp>
          <p:nvSpPr>
            <p:cNvPr id="58" name="Google Shape;1331;p45">
              <a:extLst>
                <a:ext uri="{FF2B5EF4-FFF2-40B4-BE49-F238E27FC236}">
                  <a16:creationId xmlns:a16="http://schemas.microsoft.com/office/drawing/2014/main" id="{F8E795FB-6A03-584F-A7C1-394EDEA76579}"/>
                </a:ext>
              </a:extLst>
            </p:cNvPr>
            <p:cNvSpPr txBox="1"/>
            <p:nvPr/>
          </p:nvSpPr>
          <p:spPr>
            <a:xfrm>
              <a:off x="3886197" y="1332037"/>
              <a:ext cx="1081200" cy="260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s-ES_tradnl" sz="1800">
                <a:solidFill>
                  <a:schemeClr val="dk1"/>
                </a:solidFill>
                <a:latin typeface="Fira Sans Extra Condensed Medium"/>
                <a:ea typeface="Fira Sans Extra Condensed Medium"/>
                <a:cs typeface="Fira Sans Extra Condensed Medium"/>
                <a:sym typeface="Fira Sans Extra Condensed Medium"/>
              </a:endParaRPr>
            </a:p>
          </p:txBody>
        </p:sp>
        <p:sp>
          <p:nvSpPr>
            <p:cNvPr id="59" name="Google Shape;1332;p45">
              <a:extLst>
                <a:ext uri="{FF2B5EF4-FFF2-40B4-BE49-F238E27FC236}">
                  <a16:creationId xmlns:a16="http://schemas.microsoft.com/office/drawing/2014/main" id="{8A5C1C76-60D7-D847-BF60-4B809B8506F6}"/>
                </a:ext>
              </a:extLst>
            </p:cNvPr>
            <p:cNvSpPr txBox="1"/>
            <p:nvPr/>
          </p:nvSpPr>
          <p:spPr>
            <a:xfrm>
              <a:off x="3896400" y="1592138"/>
              <a:ext cx="3503700" cy="260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ES_tradnl" sz="1200">
                  <a:solidFill>
                    <a:schemeClr val="dk1"/>
                  </a:solidFill>
                  <a:latin typeface="Roboto"/>
                  <a:ea typeface="Roboto"/>
                  <a:cs typeface="Roboto"/>
                  <a:sym typeface="Roboto"/>
                </a:rPr>
                <a:t>Posicion = hash (llave)</a:t>
              </a:r>
            </a:p>
          </p:txBody>
        </p:sp>
      </p:grpSp>
      <p:grpSp>
        <p:nvGrpSpPr>
          <p:cNvPr id="54" name="Google Shape;1333;p45">
            <a:extLst>
              <a:ext uri="{FF2B5EF4-FFF2-40B4-BE49-F238E27FC236}">
                <a16:creationId xmlns:a16="http://schemas.microsoft.com/office/drawing/2014/main" id="{91D0D60D-6651-744E-B3D1-1069B683F3DE}"/>
              </a:ext>
            </a:extLst>
          </p:cNvPr>
          <p:cNvGrpSpPr/>
          <p:nvPr/>
        </p:nvGrpSpPr>
        <p:grpSpPr>
          <a:xfrm>
            <a:off x="1482256" y="1658486"/>
            <a:ext cx="411476" cy="411492"/>
            <a:chOff x="3599700" y="1954475"/>
            <a:chExt cx="296175" cy="295400"/>
          </a:xfrm>
        </p:grpSpPr>
        <p:sp>
          <p:nvSpPr>
            <p:cNvPr id="55" name="Google Shape;1334;p45">
              <a:extLst>
                <a:ext uri="{FF2B5EF4-FFF2-40B4-BE49-F238E27FC236}">
                  <a16:creationId xmlns:a16="http://schemas.microsoft.com/office/drawing/2014/main" id="{26D7FCFC-FD33-CE45-AA0E-93B41A2E040B}"/>
                </a:ext>
              </a:extLst>
            </p:cNvPr>
            <p:cNvSpPr/>
            <p:nvPr/>
          </p:nvSpPr>
          <p:spPr>
            <a:xfrm>
              <a:off x="3599700" y="1954475"/>
              <a:ext cx="296175" cy="295400"/>
            </a:xfrm>
            <a:custGeom>
              <a:avLst/>
              <a:gdLst/>
              <a:ahLst/>
              <a:cxnLst/>
              <a:rect l="l" t="t" r="r" b="b"/>
              <a:pathLst>
                <a:path w="11847" h="11816" extrusionOk="0">
                  <a:moveTo>
                    <a:pt x="3151" y="694"/>
                  </a:moveTo>
                  <a:cubicBezTo>
                    <a:pt x="3718" y="694"/>
                    <a:pt x="4159" y="1166"/>
                    <a:pt x="4159" y="1734"/>
                  </a:cubicBezTo>
                  <a:cubicBezTo>
                    <a:pt x="4159" y="2301"/>
                    <a:pt x="3686" y="2742"/>
                    <a:pt x="3151" y="2742"/>
                  </a:cubicBezTo>
                  <a:cubicBezTo>
                    <a:pt x="2584" y="2742"/>
                    <a:pt x="2111" y="2269"/>
                    <a:pt x="2111" y="1734"/>
                  </a:cubicBezTo>
                  <a:cubicBezTo>
                    <a:pt x="2080" y="1166"/>
                    <a:pt x="2552" y="694"/>
                    <a:pt x="3151" y="694"/>
                  </a:cubicBezTo>
                  <a:close/>
                  <a:moveTo>
                    <a:pt x="8727" y="694"/>
                  </a:moveTo>
                  <a:cubicBezTo>
                    <a:pt x="9326" y="694"/>
                    <a:pt x="9767" y="1166"/>
                    <a:pt x="9767" y="1734"/>
                  </a:cubicBezTo>
                  <a:cubicBezTo>
                    <a:pt x="9767" y="2301"/>
                    <a:pt x="9294" y="2742"/>
                    <a:pt x="8727" y="2742"/>
                  </a:cubicBezTo>
                  <a:cubicBezTo>
                    <a:pt x="8128" y="2742"/>
                    <a:pt x="7719" y="2269"/>
                    <a:pt x="7719" y="1734"/>
                  </a:cubicBezTo>
                  <a:cubicBezTo>
                    <a:pt x="7656" y="1166"/>
                    <a:pt x="8128" y="694"/>
                    <a:pt x="8727" y="694"/>
                  </a:cubicBezTo>
                  <a:close/>
                  <a:moveTo>
                    <a:pt x="5923" y="4852"/>
                  </a:moveTo>
                  <a:cubicBezTo>
                    <a:pt x="6522" y="4852"/>
                    <a:pt x="6994" y="5325"/>
                    <a:pt x="6994" y="5861"/>
                  </a:cubicBezTo>
                  <a:cubicBezTo>
                    <a:pt x="6994" y="6396"/>
                    <a:pt x="6522" y="6869"/>
                    <a:pt x="5923" y="6869"/>
                  </a:cubicBezTo>
                  <a:cubicBezTo>
                    <a:pt x="5356" y="6869"/>
                    <a:pt x="4883" y="6428"/>
                    <a:pt x="4883" y="5861"/>
                  </a:cubicBezTo>
                  <a:cubicBezTo>
                    <a:pt x="4883" y="5294"/>
                    <a:pt x="5356" y="4852"/>
                    <a:pt x="5923" y="4852"/>
                  </a:cubicBezTo>
                  <a:close/>
                  <a:moveTo>
                    <a:pt x="3151" y="3466"/>
                  </a:moveTo>
                  <a:cubicBezTo>
                    <a:pt x="3875" y="3466"/>
                    <a:pt x="4600" y="3813"/>
                    <a:pt x="5072" y="4380"/>
                  </a:cubicBezTo>
                  <a:cubicBezTo>
                    <a:pt x="4537" y="4695"/>
                    <a:pt x="4159" y="5231"/>
                    <a:pt x="4159" y="5861"/>
                  </a:cubicBezTo>
                  <a:cubicBezTo>
                    <a:pt x="4159" y="6239"/>
                    <a:pt x="4285" y="6617"/>
                    <a:pt x="4505" y="6900"/>
                  </a:cubicBezTo>
                  <a:lnTo>
                    <a:pt x="693" y="6900"/>
                  </a:lnTo>
                  <a:lnTo>
                    <a:pt x="693" y="5892"/>
                  </a:lnTo>
                  <a:cubicBezTo>
                    <a:pt x="693" y="4569"/>
                    <a:pt x="1796" y="3466"/>
                    <a:pt x="3151" y="3466"/>
                  </a:cubicBezTo>
                  <a:close/>
                  <a:moveTo>
                    <a:pt x="8696" y="3498"/>
                  </a:moveTo>
                  <a:cubicBezTo>
                    <a:pt x="10019" y="3498"/>
                    <a:pt x="11121" y="4600"/>
                    <a:pt x="11121" y="5955"/>
                  </a:cubicBezTo>
                  <a:lnTo>
                    <a:pt x="11121" y="6932"/>
                  </a:lnTo>
                  <a:lnTo>
                    <a:pt x="7309" y="6932"/>
                  </a:lnTo>
                  <a:cubicBezTo>
                    <a:pt x="7561" y="6617"/>
                    <a:pt x="7656" y="6270"/>
                    <a:pt x="7656" y="5892"/>
                  </a:cubicBezTo>
                  <a:cubicBezTo>
                    <a:pt x="7656" y="5262"/>
                    <a:pt x="7309" y="4726"/>
                    <a:pt x="6774" y="4411"/>
                  </a:cubicBezTo>
                  <a:cubicBezTo>
                    <a:pt x="7215" y="3813"/>
                    <a:pt x="7939" y="3498"/>
                    <a:pt x="8696" y="3498"/>
                  </a:cubicBezTo>
                  <a:close/>
                  <a:moveTo>
                    <a:pt x="5923" y="7625"/>
                  </a:moveTo>
                  <a:cubicBezTo>
                    <a:pt x="6207" y="7625"/>
                    <a:pt x="6490" y="7656"/>
                    <a:pt x="6711" y="7751"/>
                  </a:cubicBezTo>
                  <a:lnTo>
                    <a:pt x="5923" y="8791"/>
                  </a:lnTo>
                  <a:lnTo>
                    <a:pt x="5135" y="7751"/>
                  </a:lnTo>
                  <a:cubicBezTo>
                    <a:pt x="5388" y="7688"/>
                    <a:pt x="5671" y="7625"/>
                    <a:pt x="5923" y="7625"/>
                  </a:cubicBezTo>
                  <a:close/>
                  <a:moveTo>
                    <a:pt x="4505" y="8066"/>
                  </a:moveTo>
                  <a:lnTo>
                    <a:pt x="5577" y="9484"/>
                  </a:lnTo>
                  <a:lnTo>
                    <a:pt x="5577" y="11153"/>
                  </a:lnTo>
                  <a:lnTo>
                    <a:pt x="3497" y="11153"/>
                  </a:lnTo>
                  <a:lnTo>
                    <a:pt x="3497" y="10019"/>
                  </a:lnTo>
                  <a:cubicBezTo>
                    <a:pt x="3497" y="9200"/>
                    <a:pt x="3875" y="8507"/>
                    <a:pt x="4505" y="8066"/>
                  </a:cubicBezTo>
                  <a:close/>
                  <a:moveTo>
                    <a:pt x="7341" y="8066"/>
                  </a:moveTo>
                  <a:cubicBezTo>
                    <a:pt x="7939" y="8507"/>
                    <a:pt x="8381" y="9263"/>
                    <a:pt x="8381" y="10051"/>
                  </a:cubicBezTo>
                  <a:lnTo>
                    <a:pt x="8381" y="11153"/>
                  </a:lnTo>
                  <a:lnTo>
                    <a:pt x="6301" y="11153"/>
                  </a:lnTo>
                  <a:lnTo>
                    <a:pt x="6301" y="9484"/>
                  </a:lnTo>
                  <a:lnTo>
                    <a:pt x="7341" y="8066"/>
                  </a:lnTo>
                  <a:close/>
                  <a:moveTo>
                    <a:pt x="3088" y="1"/>
                  </a:moveTo>
                  <a:cubicBezTo>
                    <a:pt x="2143" y="1"/>
                    <a:pt x="1355" y="788"/>
                    <a:pt x="1355" y="1734"/>
                  </a:cubicBezTo>
                  <a:cubicBezTo>
                    <a:pt x="1355" y="2238"/>
                    <a:pt x="1575" y="2679"/>
                    <a:pt x="1922" y="2994"/>
                  </a:cubicBezTo>
                  <a:cubicBezTo>
                    <a:pt x="788" y="3466"/>
                    <a:pt x="0" y="4569"/>
                    <a:pt x="0" y="5861"/>
                  </a:cubicBezTo>
                  <a:lnTo>
                    <a:pt x="0" y="7247"/>
                  </a:lnTo>
                  <a:cubicBezTo>
                    <a:pt x="0" y="7436"/>
                    <a:pt x="158" y="7593"/>
                    <a:pt x="347" y="7593"/>
                  </a:cubicBezTo>
                  <a:lnTo>
                    <a:pt x="3938" y="7593"/>
                  </a:lnTo>
                  <a:cubicBezTo>
                    <a:pt x="3214" y="8192"/>
                    <a:pt x="2741" y="9043"/>
                    <a:pt x="2741" y="10019"/>
                  </a:cubicBezTo>
                  <a:lnTo>
                    <a:pt x="2741" y="11437"/>
                  </a:lnTo>
                  <a:cubicBezTo>
                    <a:pt x="2741" y="11658"/>
                    <a:pt x="2899" y="11815"/>
                    <a:pt x="3088" y="11815"/>
                  </a:cubicBezTo>
                  <a:lnTo>
                    <a:pt x="8696" y="11815"/>
                  </a:lnTo>
                  <a:cubicBezTo>
                    <a:pt x="8885" y="11815"/>
                    <a:pt x="9042" y="11658"/>
                    <a:pt x="9042" y="11437"/>
                  </a:cubicBezTo>
                  <a:lnTo>
                    <a:pt x="9042" y="10019"/>
                  </a:lnTo>
                  <a:cubicBezTo>
                    <a:pt x="9042" y="9043"/>
                    <a:pt x="8570" y="8192"/>
                    <a:pt x="7876" y="7593"/>
                  </a:cubicBezTo>
                  <a:lnTo>
                    <a:pt x="11436" y="7593"/>
                  </a:lnTo>
                  <a:cubicBezTo>
                    <a:pt x="11657" y="7593"/>
                    <a:pt x="11815" y="7436"/>
                    <a:pt x="11815" y="7247"/>
                  </a:cubicBezTo>
                  <a:lnTo>
                    <a:pt x="11815" y="5861"/>
                  </a:lnTo>
                  <a:cubicBezTo>
                    <a:pt x="11846" y="4600"/>
                    <a:pt x="11027" y="3466"/>
                    <a:pt x="9861" y="2994"/>
                  </a:cubicBezTo>
                  <a:cubicBezTo>
                    <a:pt x="10239" y="2679"/>
                    <a:pt x="10428" y="2206"/>
                    <a:pt x="10428" y="1734"/>
                  </a:cubicBezTo>
                  <a:cubicBezTo>
                    <a:pt x="10428" y="788"/>
                    <a:pt x="9641" y="1"/>
                    <a:pt x="8696" y="1"/>
                  </a:cubicBezTo>
                  <a:cubicBezTo>
                    <a:pt x="7750" y="1"/>
                    <a:pt x="6963" y="788"/>
                    <a:pt x="6963" y="1734"/>
                  </a:cubicBezTo>
                  <a:cubicBezTo>
                    <a:pt x="6963" y="2238"/>
                    <a:pt x="7152" y="2679"/>
                    <a:pt x="7498" y="2994"/>
                  </a:cubicBezTo>
                  <a:cubicBezTo>
                    <a:pt x="6931" y="3214"/>
                    <a:pt x="6396" y="3624"/>
                    <a:pt x="6049" y="4159"/>
                  </a:cubicBezTo>
                  <a:lnTo>
                    <a:pt x="5734" y="4159"/>
                  </a:lnTo>
                  <a:cubicBezTo>
                    <a:pt x="5388" y="3655"/>
                    <a:pt x="4883" y="3214"/>
                    <a:pt x="4285" y="2994"/>
                  </a:cubicBezTo>
                  <a:cubicBezTo>
                    <a:pt x="4631" y="2679"/>
                    <a:pt x="4820" y="2238"/>
                    <a:pt x="4820" y="1734"/>
                  </a:cubicBezTo>
                  <a:cubicBezTo>
                    <a:pt x="4820" y="788"/>
                    <a:pt x="4033" y="1"/>
                    <a:pt x="30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56" name="Google Shape;1335;p45">
              <a:extLst>
                <a:ext uri="{FF2B5EF4-FFF2-40B4-BE49-F238E27FC236}">
                  <a16:creationId xmlns:a16="http://schemas.microsoft.com/office/drawing/2014/main" id="{2844BEE7-D988-FF42-B249-3BF1D8E91E26}"/>
                </a:ext>
              </a:extLst>
            </p:cNvPr>
            <p:cNvSpPr/>
            <p:nvPr/>
          </p:nvSpPr>
          <p:spPr>
            <a:xfrm>
              <a:off x="3825750" y="2075775"/>
              <a:ext cx="35450" cy="17350"/>
            </a:xfrm>
            <a:custGeom>
              <a:avLst/>
              <a:gdLst/>
              <a:ahLst/>
              <a:cxnLst/>
              <a:rect l="l" t="t" r="r" b="b"/>
              <a:pathLst>
                <a:path w="1418" h="694" extrusionOk="0">
                  <a:moveTo>
                    <a:pt x="347" y="0"/>
                  </a:moveTo>
                  <a:cubicBezTo>
                    <a:pt x="158" y="0"/>
                    <a:pt x="0" y="158"/>
                    <a:pt x="0" y="347"/>
                  </a:cubicBezTo>
                  <a:cubicBezTo>
                    <a:pt x="0" y="536"/>
                    <a:pt x="158" y="694"/>
                    <a:pt x="347" y="694"/>
                  </a:cubicBezTo>
                  <a:lnTo>
                    <a:pt x="1071" y="694"/>
                  </a:lnTo>
                  <a:cubicBezTo>
                    <a:pt x="1260" y="694"/>
                    <a:pt x="1418" y="536"/>
                    <a:pt x="1418" y="347"/>
                  </a:cubicBezTo>
                  <a:cubicBezTo>
                    <a:pt x="1418" y="158"/>
                    <a:pt x="1260" y="0"/>
                    <a:pt x="10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57" name="Google Shape;1336;p45">
              <a:extLst>
                <a:ext uri="{FF2B5EF4-FFF2-40B4-BE49-F238E27FC236}">
                  <a16:creationId xmlns:a16="http://schemas.microsoft.com/office/drawing/2014/main" id="{9FE23C0A-AAB0-1343-B762-E8FC868C0AA6}"/>
                </a:ext>
              </a:extLst>
            </p:cNvPr>
            <p:cNvSpPr/>
            <p:nvPr/>
          </p:nvSpPr>
          <p:spPr>
            <a:xfrm>
              <a:off x="3633550" y="2075775"/>
              <a:ext cx="35475" cy="17350"/>
            </a:xfrm>
            <a:custGeom>
              <a:avLst/>
              <a:gdLst/>
              <a:ahLst/>
              <a:cxnLst/>
              <a:rect l="l" t="t" r="r" b="b"/>
              <a:pathLst>
                <a:path w="1419" h="694" extrusionOk="0">
                  <a:moveTo>
                    <a:pt x="379" y="0"/>
                  </a:moveTo>
                  <a:cubicBezTo>
                    <a:pt x="158" y="0"/>
                    <a:pt x="1" y="158"/>
                    <a:pt x="1" y="347"/>
                  </a:cubicBezTo>
                  <a:cubicBezTo>
                    <a:pt x="1" y="536"/>
                    <a:pt x="158" y="694"/>
                    <a:pt x="379" y="694"/>
                  </a:cubicBezTo>
                  <a:lnTo>
                    <a:pt x="1072" y="694"/>
                  </a:lnTo>
                  <a:cubicBezTo>
                    <a:pt x="1261" y="694"/>
                    <a:pt x="1419" y="536"/>
                    <a:pt x="1419" y="347"/>
                  </a:cubicBezTo>
                  <a:cubicBezTo>
                    <a:pt x="1419" y="158"/>
                    <a:pt x="1261" y="0"/>
                    <a:pt x="10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grpSp>
      <p:sp>
        <p:nvSpPr>
          <p:cNvPr id="41" name="Google Shape;1338;p45">
            <a:extLst>
              <a:ext uri="{FF2B5EF4-FFF2-40B4-BE49-F238E27FC236}">
                <a16:creationId xmlns:a16="http://schemas.microsoft.com/office/drawing/2014/main" id="{CAAEC7E4-1F29-5F46-B260-77832C3E0EBD}"/>
              </a:ext>
            </a:extLst>
          </p:cNvPr>
          <p:cNvSpPr/>
          <p:nvPr/>
        </p:nvSpPr>
        <p:spPr>
          <a:xfrm>
            <a:off x="1254335" y="4198569"/>
            <a:ext cx="5769917" cy="807342"/>
          </a:xfrm>
          <a:custGeom>
            <a:avLst/>
            <a:gdLst/>
            <a:ahLst/>
            <a:cxnLst/>
            <a:rect l="l" t="t" r="r" b="b"/>
            <a:pathLst>
              <a:path w="203884" h="28528" extrusionOk="0">
                <a:moveTo>
                  <a:pt x="1" y="0"/>
                </a:moveTo>
                <a:lnTo>
                  <a:pt x="1" y="16002"/>
                </a:lnTo>
                <a:cubicBezTo>
                  <a:pt x="1" y="22884"/>
                  <a:pt x="5644" y="28528"/>
                  <a:pt x="12526" y="28528"/>
                </a:cubicBezTo>
                <a:lnTo>
                  <a:pt x="191358" y="28528"/>
                </a:lnTo>
                <a:cubicBezTo>
                  <a:pt x="198240" y="28528"/>
                  <a:pt x="203883" y="22884"/>
                  <a:pt x="203883" y="16002"/>
                </a:cubicBezTo>
                <a:lnTo>
                  <a:pt x="203883" y="0"/>
                </a:lnTo>
                <a:close/>
              </a:path>
            </a:pathLst>
          </a:custGeom>
          <a:solidFill>
            <a:schemeClr val="bg1">
              <a:lumMod val="8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42" name="Google Shape;1339;p45">
            <a:extLst>
              <a:ext uri="{FF2B5EF4-FFF2-40B4-BE49-F238E27FC236}">
                <a16:creationId xmlns:a16="http://schemas.microsoft.com/office/drawing/2014/main" id="{690AC546-BB16-D240-A89A-E291D97F56AE}"/>
              </a:ext>
            </a:extLst>
          </p:cNvPr>
          <p:cNvSpPr/>
          <p:nvPr/>
        </p:nvSpPr>
        <p:spPr>
          <a:xfrm>
            <a:off x="2186809" y="4198569"/>
            <a:ext cx="1048600" cy="807342"/>
          </a:xfrm>
          <a:custGeom>
            <a:avLst/>
            <a:gdLst/>
            <a:ahLst/>
            <a:cxnLst/>
            <a:rect l="l" t="t" r="r" b="b"/>
            <a:pathLst>
              <a:path w="37053" h="28528" extrusionOk="0">
                <a:moveTo>
                  <a:pt x="0" y="0"/>
                </a:moveTo>
                <a:lnTo>
                  <a:pt x="0" y="28528"/>
                </a:lnTo>
                <a:lnTo>
                  <a:pt x="31826" y="28528"/>
                </a:lnTo>
                <a:lnTo>
                  <a:pt x="31826" y="5239"/>
                </a:lnTo>
                <a:lnTo>
                  <a:pt x="37052" y="0"/>
                </a:lnTo>
                <a:close/>
              </a:path>
            </a:pathLst>
          </a:custGeom>
          <a:solidFill>
            <a:schemeClr val="bg2"/>
          </a:solidFill>
          <a:ln>
            <a:noFill/>
          </a:ln>
        </p:spPr>
        <p:txBody>
          <a:bodyPr spcFirstLastPara="1" wrap="square" lIns="91425" tIns="91425" rIns="182875" bIns="91425" anchor="ctr" anchorCtr="0">
            <a:noAutofit/>
          </a:bodyPr>
          <a:lstStyle/>
          <a:p>
            <a:pPr marL="0" lvl="0" indent="0" algn="ctr" rtl="0">
              <a:spcBef>
                <a:spcPts val="0"/>
              </a:spcBef>
              <a:spcAft>
                <a:spcPts val="0"/>
              </a:spcAft>
              <a:buNone/>
            </a:pPr>
            <a:r>
              <a:rPr lang="en" sz="3200">
                <a:solidFill>
                  <a:srgbClr val="FFFFFF"/>
                </a:solidFill>
                <a:latin typeface="Fira Sans Extra Condensed Medium"/>
                <a:ea typeface="Fira Sans Extra Condensed Medium"/>
                <a:cs typeface="Fira Sans Extra Condensed Medium"/>
                <a:sym typeface="Fira Sans Extra Condensed Medium"/>
              </a:rPr>
              <a:t>04</a:t>
            </a:r>
            <a:endParaRPr sz="3200">
              <a:solidFill>
                <a:srgbClr val="FFFFFF"/>
              </a:solidFill>
              <a:latin typeface="Fira Sans Extra Condensed Medium"/>
              <a:ea typeface="Fira Sans Extra Condensed Medium"/>
              <a:cs typeface="Fira Sans Extra Condensed Medium"/>
              <a:sym typeface="Fira Sans Extra Condensed Medium"/>
            </a:endParaRPr>
          </a:p>
        </p:txBody>
      </p:sp>
      <p:grpSp>
        <p:nvGrpSpPr>
          <p:cNvPr id="43" name="Google Shape;1340;p45">
            <a:extLst>
              <a:ext uri="{FF2B5EF4-FFF2-40B4-BE49-F238E27FC236}">
                <a16:creationId xmlns:a16="http://schemas.microsoft.com/office/drawing/2014/main" id="{8114D24B-9277-1043-B401-1401E494EBC5}"/>
              </a:ext>
            </a:extLst>
          </p:cNvPr>
          <p:cNvGrpSpPr/>
          <p:nvPr/>
        </p:nvGrpSpPr>
        <p:grpSpPr>
          <a:xfrm>
            <a:off x="3453491" y="4342140"/>
            <a:ext cx="3503700" cy="520201"/>
            <a:chOff x="3813710" y="4094349"/>
            <a:chExt cx="3503700" cy="520201"/>
          </a:xfrm>
          <a:solidFill>
            <a:schemeClr val="bg1">
              <a:lumMod val="85000"/>
            </a:schemeClr>
          </a:solidFill>
        </p:grpSpPr>
        <p:sp>
          <p:nvSpPr>
            <p:cNvPr id="49" name="Google Shape;1341;p45">
              <a:extLst>
                <a:ext uri="{FF2B5EF4-FFF2-40B4-BE49-F238E27FC236}">
                  <a16:creationId xmlns:a16="http://schemas.microsoft.com/office/drawing/2014/main" id="{4237A3F5-13C6-9047-9239-ACBD249217C3}"/>
                </a:ext>
              </a:extLst>
            </p:cNvPr>
            <p:cNvSpPr txBox="1"/>
            <p:nvPr/>
          </p:nvSpPr>
          <p:spPr>
            <a:xfrm>
              <a:off x="3813710" y="4354450"/>
              <a:ext cx="3503700" cy="260100"/>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ES_tradnl" sz="1200">
                  <a:solidFill>
                    <a:schemeClr val="dk1"/>
                  </a:solidFill>
                  <a:latin typeface="Roboto"/>
                  <a:ea typeface="Roboto"/>
                  <a:cs typeface="Roboto"/>
                  <a:sym typeface="Roboto"/>
                </a:rPr>
                <a:t>Aplicar procedimiento de colisión</a:t>
              </a:r>
            </a:p>
          </p:txBody>
        </p:sp>
        <p:sp>
          <p:nvSpPr>
            <p:cNvPr id="50" name="Google Shape;1342;p45">
              <a:extLst>
                <a:ext uri="{FF2B5EF4-FFF2-40B4-BE49-F238E27FC236}">
                  <a16:creationId xmlns:a16="http://schemas.microsoft.com/office/drawing/2014/main" id="{2308FDAE-F7B6-3A4C-A4C2-038F5061F67C}"/>
                </a:ext>
              </a:extLst>
            </p:cNvPr>
            <p:cNvSpPr txBox="1"/>
            <p:nvPr/>
          </p:nvSpPr>
          <p:spPr>
            <a:xfrm>
              <a:off x="3813710" y="4094349"/>
              <a:ext cx="1081200" cy="260100"/>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ES_tradnl" sz="1800">
                  <a:solidFill>
                    <a:schemeClr val="dk1"/>
                  </a:solidFill>
                  <a:latin typeface="Fira Sans Extra Condensed Medium"/>
                  <a:ea typeface="Fira Sans Extra Condensed Medium"/>
                  <a:cs typeface="Fira Sans Extra Condensed Medium"/>
                  <a:sym typeface="Fira Sans Extra Condensed Medium"/>
                </a:rPr>
                <a:t>Si no</a:t>
              </a:r>
            </a:p>
          </p:txBody>
        </p:sp>
      </p:grpSp>
      <p:grpSp>
        <p:nvGrpSpPr>
          <p:cNvPr id="44" name="Google Shape;1343;p45">
            <a:extLst>
              <a:ext uri="{FF2B5EF4-FFF2-40B4-BE49-F238E27FC236}">
                <a16:creationId xmlns:a16="http://schemas.microsoft.com/office/drawing/2014/main" id="{52E511FA-E52F-FF4F-B9EF-4A4EBE32276A}"/>
              </a:ext>
            </a:extLst>
          </p:cNvPr>
          <p:cNvGrpSpPr/>
          <p:nvPr/>
        </p:nvGrpSpPr>
        <p:grpSpPr>
          <a:xfrm>
            <a:off x="1482265" y="4445188"/>
            <a:ext cx="411490" cy="314028"/>
            <a:chOff x="3962775" y="1990700"/>
            <a:chExt cx="296975" cy="224500"/>
          </a:xfrm>
          <a:solidFill>
            <a:schemeClr val="bg1">
              <a:lumMod val="85000"/>
            </a:schemeClr>
          </a:solidFill>
        </p:grpSpPr>
        <p:sp>
          <p:nvSpPr>
            <p:cNvPr id="45" name="Google Shape;1344;p45">
              <a:extLst>
                <a:ext uri="{FF2B5EF4-FFF2-40B4-BE49-F238E27FC236}">
                  <a16:creationId xmlns:a16="http://schemas.microsoft.com/office/drawing/2014/main" id="{C2E562AD-2D28-434E-AC95-0ADDF83B1CC0}"/>
                </a:ext>
              </a:extLst>
            </p:cNvPr>
            <p:cNvSpPr/>
            <p:nvPr/>
          </p:nvSpPr>
          <p:spPr>
            <a:xfrm>
              <a:off x="4216400" y="2093100"/>
              <a:ext cx="43350" cy="18150"/>
            </a:xfrm>
            <a:custGeom>
              <a:avLst/>
              <a:gdLst/>
              <a:ahLst/>
              <a:cxnLst/>
              <a:rect l="l" t="t" r="r" b="b"/>
              <a:pathLst>
                <a:path w="1734" h="726" extrusionOk="0">
                  <a:moveTo>
                    <a:pt x="379" y="1"/>
                  </a:moveTo>
                  <a:cubicBezTo>
                    <a:pt x="158" y="1"/>
                    <a:pt x="1" y="158"/>
                    <a:pt x="1" y="347"/>
                  </a:cubicBezTo>
                  <a:cubicBezTo>
                    <a:pt x="1" y="568"/>
                    <a:pt x="158" y="725"/>
                    <a:pt x="379" y="725"/>
                  </a:cubicBezTo>
                  <a:lnTo>
                    <a:pt x="1387" y="725"/>
                  </a:lnTo>
                  <a:cubicBezTo>
                    <a:pt x="1576" y="725"/>
                    <a:pt x="1733" y="568"/>
                    <a:pt x="1733" y="347"/>
                  </a:cubicBezTo>
                  <a:cubicBezTo>
                    <a:pt x="1702" y="158"/>
                    <a:pt x="1544" y="1"/>
                    <a:pt x="138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46" name="Google Shape;1345;p45">
              <a:extLst>
                <a:ext uri="{FF2B5EF4-FFF2-40B4-BE49-F238E27FC236}">
                  <a16:creationId xmlns:a16="http://schemas.microsoft.com/office/drawing/2014/main" id="{05EBE376-2376-A841-BB65-526E1268EF2E}"/>
                </a:ext>
              </a:extLst>
            </p:cNvPr>
            <p:cNvSpPr/>
            <p:nvPr/>
          </p:nvSpPr>
          <p:spPr>
            <a:xfrm>
              <a:off x="4206950" y="2129325"/>
              <a:ext cx="35475" cy="33900"/>
            </a:xfrm>
            <a:custGeom>
              <a:avLst/>
              <a:gdLst/>
              <a:ahLst/>
              <a:cxnLst/>
              <a:rect l="l" t="t" r="r" b="b"/>
              <a:pathLst>
                <a:path w="1419" h="1356" extrusionOk="0">
                  <a:moveTo>
                    <a:pt x="351" y="1"/>
                  </a:moveTo>
                  <a:cubicBezTo>
                    <a:pt x="260" y="1"/>
                    <a:pt x="174" y="32"/>
                    <a:pt x="127" y="95"/>
                  </a:cubicBezTo>
                  <a:cubicBezTo>
                    <a:pt x="1" y="221"/>
                    <a:pt x="1" y="410"/>
                    <a:pt x="127" y="568"/>
                  </a:cubicBezTo>
                  <a:lnTo>
                    <a:pt x="820" y="1261"/>
                  </a:lnTo>
                  <a:cubicBezTo>
                    <a:pt x="883" y="1324"/>
                    <a:pt x="969" y="1356"/>
                    <a:pt x="1056" y="1356"/>
                  </a:cubicBezTo>
                  <a:cubicBezTo>
                    <a:pt x="1143" y="1356"/>
                    <a:pt x="1229" y="1324"/>
                    <a:pt x="1292" y="1261"/>
                  </a:cubicBezTo>
                  <a:cubicBezTo>
                    <a:pt x="1418" y="1166"/>
                    <a:pt x="1418" y="914"/>
                    <a:pt x="1292" y="788"/>
                  </a:cubicBezTo>
                  <a:lnTo>
                    <a:pt x="599" y="95"/>
                  </a:lnTo>
                  <a:cubicBezTo>
                    <a:pt x="536" y="32"/>
                    <a:pt x="442" y="1"/>
                    <a:pt x="35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47" name="Google Shape;1346;p45">
              <a:extLst>
                <a:ext uri="{FF2B5EF4-FFF2-40B4-BE49-F238E27FC236}">
                  <a16:creationId xmlns:a16="http://schemas.microsoft.com/office/drawing/2014/main" id="{B420302F-F318-6140-B3A2-78D02BA5E253}"/>
                </a:ext>
              </a:extLst>
            </p:cNvPr>
            <p:cNvSpPr/>
            <p:nvPr/>
          </p:nvSpPr>
          <p:spPr>
            <a:xfrm>
              <a:off x="4207750" y="2041900"/>
              <a:ext cx="35450" cy="34500"/>
            </a:xfrm>
            <a:custGeom>
              <a:avLst/>
              <a:gdLst/>
              <a:ahLst/>
              <a:cxnLst/>
              <a:rect l="l" t="t" r="r" b="b"/>
              <a:pathLst>
                <a:path w="1418" h="1380" extrusionOk="0">
                  <a:moveTo>
                    <a:pt x="1067" y="1"/>
                  </a:moveTo>
                  <a:cubicBezTo>
                    <a:pt x="977" y="1"/>
                    <a:pt x="882" y="32"/>
                    <a:pt x="819" y="95"/>
                  </a:cubicBezTo>
                  <a:lnTo>
                    <a:pt x="126" y="788"/>
                  </a:lnTo>
                  <a:cubicBezTo>
                    <a:pt x="0" y="914"/>
                    <a:pt x="0" y="1135"/>
                    <a:pt x="126" y="1261"/>
                  </a:cubicBezTo>
                  <a:cubicBezTo>
                    <a:pt x="189" y="1340"/>
                    <a:pt x="268" y="1379"/>
                    <a:pt x="351" y="1379"/>
                  </a:cubicBezTo>
                  <a:cubicBezTo>
                    <a:pt x="433" y="1379"/>
                    <a:pt x="520" y="1340"/>
                    <a:pt x="599" y="1261"/>
                  </a:cubicBezTo>
                  <a:lnTo>
                    <a:pt x="1292" y="568"/>
                  </a:lnTo>
                  <a:cubicBezTo>
                    <a:pt x="1418" y="442"/>
                    <a:pt x="1418" y="190"/>
                    <a:pt x="1292" y="95"/>
                  </a:cubicBezTo>
                  <a:cubicBezTo>
                    <a:pt x="1244" y="32"/>
                    <a:pt x="1158" y="1"/>
                    <a:pt x="106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48" name="Google Shape;1347;p45">
              <a:extLst>
                <a:ext uri="{FF2B5EF4-FFF2-40B4-BE49-F238E27FC236}">
                  <a16:creationId xmlns:a16="http://schemas.microsoft.com/office/drawing/2014/main" id="{A9E9539C-5773-1045-9697-42A91BD7BB50}"/>
                </a:ext>
              </a:extLst>
            </p:cNvPr>
            <p:cNvSpPr/>
            <p:nvPr/>
          </p:nvSpPr>
          <p:spPr>
            <a:xfrm>
              <a:off x="3962775" y="1990700"/>
              <a:ext cx="226075" cy="224500"/>
            </a:xfrm>
            <a:custGeom>
              <a:avLst/>
              <a:gdLst/>
              <a:ahLst/>
              <a:cxnLst/>
              <a:rect l="l" t="t" r="r" b="b"/>
              <a:pathLst>
                <a:path w="9043" h="8980" extrusionOk="0">
                  <a:moveTo>
                    <a:pt x="1419" y="3403"/>
                  </a:moveTo>
                  <a:lnTo>
                    <a:pt x="1419" y="4790"/>
                  </a:lnTo>
                  <a:cubicBezTo>
                    <a:pt x="1009" y="4790"/>
                    <a:pt x="694" y="4506"/>
                    <a:pt x="694" y="4097"/>
                  </a:cubicBezTo>
                  <a:cubicBezTo>
                    <a:pt x="694" y="3719"/>
                    <a:pt x="1009" y="3403"/>
                    <a:pt x="1419" y="3403"/>
                  </a:cubicBezTo>
                  <a:close/>
                  <a:moveTo>
                    <a:pt x="4191" y="2710"/>
                  </a:moveTo>
                  <a:lnTo>
                    <a:pt x="4191" y="5483"/>
                  </a:lnTo>
                  <a:lnTo>
                    <a:pt x="2490" y="5483"/>
                  </a:lnTo>
                  <a:cubicBezTo>
                    <a:pt x="2269" y="5483"/>
                    <a:pt x="2112" y="5325"/>
                    <a:pt x="2112" y="5105"/>
                  </a:cubicBezTo>
                  <a:lnTo>
                    <a:pt x="2112" y="3088"/>
                  </a:lnTo>
                  <a:cubicBezTo>
                    <a:pt x="2112" y="2868"/>
                    <a:pt x="2269" y="2710"/>
                    <a:pt x="2490" y="2710"/>
                  </a:cubicBezTo>
                  <a:close/>
                  <a:moveTo>
                    <a:pt x="6995" y="1828"/>
                  </a:moveTo>
                  <a:lnTo>
                    <a:pt x="6995" y="6428"/>
                  </a:lnTo>
                  <a:cubicBezTo>
                    <a:pt x="6428" y="5924"/>
                    <a:pt x="5672" y="5609"/>
                    <a:pt x="4884" y="5514"/>
                  </a:cubicBezTo>
                  <a:lnTo>
                    <a:pt x="4884" y="2710"/>
                  </a:lnTo>
                  <a:cubicBezTo>
                    <a:pt x="5672" y="2647"/>
                    <a:pt x="6428" y="2332"/>
                    <a:pt x="6995" y="1828"/>
                  </a:cubicBezTo>
                  <a:close/>
                  <a:moveTo>
                    <a:pt x="8066" y="631"/>
                  </a:moveTo>
                  <a:cubicBezTo>
                    <a:pt x="8255" y="631"/>
                    <a:pt x="8413" y="789"/>
                    <a:pt x="8413" y="978"/>
                  </a:cubicBezTo>
                  <a:lnTo>
                    <a:pt x="8413" y="7216"/>
                  </a:lnTo>
                  <a:cubicBezTo>
                    <a:pt x="8413" y="7405"/>
                    <a:pt x="8255" y="7562"/>
                    <a:pt x="8066" y="7562"/>
                  </a:cubicBezTo>
                  <a:cubicBezTo>
                    <a:pt x="7877" y="7562"/>
                    <a:pt x="7720" y="7405"/>
                    <a:pt x="7720" y="7216"/>
                  </a:cubicBezTo>
                  <a:lnTo>
                    <a:pt x="7720" y="978"/>
                  </a:lnTo>
                  <a:cubicBezTo>
                    <a:pt x="7720" y="789"/>
                    <a:pt x="7877" y="631"/>
                    <a:pt x="8066" y="631"/>
                  </a:cubicBezTo>
                  <a:close/>
                  <a:moveTo>
                    <a:pt x="3498" y="6176"/>
                  </a:moveTo>
                  <a:lnTo>
                    <a:pt x="3498" y="7909"/>
                  </a:lnTo>
                  <a:cubicBezTo>
                    <a:pt x="3498" y="8129"/>
                    <a:pt x="3340" y="8287"/>
                    <a:pt x="3151" y="8287"/>
                  </a:cubicBezTo>
                  <a:cubicBezTo>
                    <a:pt x="2962" y="8287"/>
                    <a:pt x="2805" y="8129"/>
                    <a:pt x="2805" y="7909"/>
                  </a:cubicBezTo>
                  <a:lnTo>
                    <a:pt x="2805" y="6176"/>
                  </a:lnTo>
                  <a:close/>
                  <a:moveTo>
                    <a:pt x="8035" y="1"/>
                  </a:moveTo>
                  <a:cubicBezTo>
                    <a:pt x="7531" y="1"/>
                    <a:pt x="7090" y="411"/>
                    <a:pt x="6995" y="883"/>
                  </a:cubicBezTo>
                  <a:lnTo>
                    <a:pt x="6680" y="1198"/>
                  </a:lnTo>
                  <a:cubicBezTo>
                    <a:pt x="6144" y="1734"/>
                    <a:pt x="5325" y="2049"/>
                    <a:pt x="4538" y="2049"/>
                  </a:cubicBezTo>
                  <a:lnTo>
                    <a:pt x="2427" y="2049"/>
                  </a:lnTo>
                  <a:cubicBezTo>
                    <a:pt x="2017" y="2049"/>
                    <a:pt x="1608" y="2332"/>
                    <a:pt x="1450" y="2773"/>
                  </a:cubicBezTo>
                  <a:lnTo>
                    <a:pt x="1387" y="2773"/>
                  </a:lnTo>
                  <a:cubicBezTo>
                    <a:pt x="631" y="2773"/>
                    <a:pt x="1" y="3403"/>
                    <a:pt x="1" y="4128"/>
                  </a:cubicBezTo>
                  <a:cubicBezTo>
                    <a:pt x="1" y="4884"/>
                    <a:pt x="631" y="5514"/>
                    <a:pt x="1387" y="5514"/>
                  </a:cubicBezTo>
                  <a:lnTo>
                    <a:pt x="1450" y="5514"/>
                  </a:lnTo>
                  <a:cubicBezTo>
                    <a:pt x="1576" y="5798"/>
                    <a:pt x="1797" y="6018"/>
                    <a:pt x="2080" y="6144"/>
                  </a:cubicBezTo>
                  <a:lnTo>
                    <a:pt x="2080" y="7940"/>
                  </a:lnTo>
                  <a:cubicBezTo>
                    <a:pt x="2112" y="8507"/>
                    <a:pt x="2584" y="8980"/>
                    <a:pt x="3151" y="8980"/>
                  </a:cubicBezTo>
                  <a:cubicBezTo>
                    <a:pt x="3750" y="8980"/>
                    <a:pt x="4160" y="8507"/>
                    <a:pt x="4160" y="7972"/>
                  </a:cubicBezTo>
                  <a:lnTo>
                    <a:pt x="4160" y="6239"/>
                  </a:lnTo>
                  <a:lnTo>
                    <a:pt x="4538" y="6239"/>
                  </a:lnTo>
                  <a:cubicBezTo>
                    <a:pt x="5325" y="6239"/>
                    <a:pt x="6144" y="6554"/>
                    <a:pt x="6680" y="7090"/>
                  </a:cubicBezTo>
                  <a:lnTo>
                    <a:pt x="6995" y="7405"/>
                  </a:lnTo>
                  <a:cubicBezTo>
                    <a:pt x="7090" y="7909"/>
                    <a:pt x="7531" y="8287"/>
                    <a:pt x="8035" y="8287"/>
                  </a:cubicBezTo>
                  <a:cubicBezTo>
                    <a:pt x="8633" y="8287"/>
                    <a:pt x="9043" y="7814"/>
                    <a:pt x="9043" y="7247"/>
                  </a:cubicBezTo>
                  <a:lnTo>
                    <a:pt x="9043" y="1041"/>
                  </a:lnTo>
                  <a:cubicBezTo>
                    <a:pt x="9043" y="442"/>
                    <a:pt x="8570" y="1"/>
                    <a:pt x="803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grpSp>
    </p:spTree>
    <p:extLst>
      <p:ext uri="{BB962C8B-B14F-4D97-AF65-F5344CB8AC3E}">
        <p14:creationId xmlns:p14="http://schemas.microsoft.com/office/powerpoint/2010/main" val="19109366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68"/>
        <p:cNvGrpSpPr/>
        <p:nvPr/>
      </p:nvGrpSpPr>
      <p:grpSpPr>
        <a:xfrm>
          <a:off x="0" y="0"/>
          <a:ext cx="0" cy="0"/>
          <a:chOff x="0" y="0"/>
          <a:chExt cx="0" cy="0"/>
        </a:xfrm>
      </p:grpSpPr>
      <p:sp>
        <p:nvSpPr>
          <p:cNvPr id="669" name="Google Shape;669;p55"/>
          <p:cNvSpPr txBox="1">
            <a:spLocks noGrp="1"/>
          </p:cNvSpPr>
          <p:nvPr>
            <p:ph type="title"/>
          </p:nvPr>
        </p:nvSpPr>
        <p:spPr>
          <a:xfrm>
            <a:off x="713225" y="445025"/>
            <a:ext cx="7745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ES_tradnl" dirty="0"/>
              <a:t>Eliminar (llave)</a:t>
            </a:r>
            <a:endParaRPr lang="es-ES_tradnl" dirty="0">
              <a:solidFill>
                <a:schemeClr val="accent2"/>
              </a:solidFill>
            </a:endParaRPr>
          </a:p>
        </p:txBody>
      </p:sp>
      <p:sp>
        <p:nvSpPr>
          <p:cNvPr id="71" name="Google Shape;1306;p45">
            <a:extLst>
              <a:ext uri="{FF2B5EF4-FFF2-40B4-BE49-F238E27FC236}">
                <a16:creationId xmlns:a16="http://schemas.microsoft.com/office/drawing/2014/main" id="{726C0772-7BF1-074F-87C8-AC8AAE83A7C3}"/>
              </a:ext>
            </a:extLst>
          </p:cNvPr>
          <p:cNvSpPr/>
          <p:nvPr/>
        </p:nvSpPr>
        <p:spPr>
          <a:xfrm>
            <a:off x="1254335" y="3285781"/>
            <a:ext cx="5769917" cy="808022"/>
          </a:xfrm>
          <a:custGeom>
            <a:avLst/>
            <a:gdLst/>
            <a:ahLst/>
            <a:cxnLst/>
            <a:rect l="l" t="t" r="r" b="b"/>
            <a:pathLst>
              <a:path w="203884" h="28552" extrusionOk="0">
                <a:moveTo>
                  <a:pt x="1" y="0"/>
                </a:moveTo>
                <a:lnTo>
                  <a:pt x="1" y="28552"/>
                </a:lnTo>
                <a:lnTo>
                  <a:pt x="203883" y="28552"/>
                </a:lnTo>
                <a:lnTo>
                  <a:pt x="203883" y="0"/>
                </a:lnTo>
                <a:close/>
              </a:path>
            </a:pathLst>
          </a:custGeom>
          <a:solidFill>
            <a:schemeClr val="bg1">
              <a:lumMod val="8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72" name="Google Shape;1307;p45">
            <a:extLst>
              <a:ext uri="{FF2B5EF4-FFF2-40B4-BE49-F238E27FC236}">
                <a16:creationId xmlns:a16="http://schemas.microsoft.com/office/drawing/2014/main" id="{0E5BC706-7924-8342-8D78-2BD89BDF84C9}"/>
              </a:ext>
            </a:extLst>
          </p:cNvPr>
          <p:cNvSpPr/>
          <p:nvPr/>
        </p:nvSpPr>
        <p:spPr>
          <a:xfrm>
            <a:off x="2886091" y="3295684"/>
            <a:ext cx="1048600" cy="808701"/>
          </a:xfrm>
          <a:custGeom>
            <a:avLst/>
            <a:gdLst/>
            <a:ahLst/>
            <a:cxnLst/>
            <a:rect l="l" t="t" r="r" b="b"/>
            <a:pathLst>
              <a:path w="37053" h="28576" extrusionOk="0">
                <a:moveTo>
                  <a:pt x="30956" y="1"/>
                </a:moveTo>
                <a:lnTo>
                  <a:pt x="30956" y="24"/>
                </a:lnTo>
                <a:lnTo>
                  <a:pt x="0" y="24"/>
                </a:lnTo>
                <a:lnTo>
                  <a:pt x="0" y="28576"/>
                </a:lnTo>
                <a:lnTo>
                  <a:pt x="31826" y="28576"/>
                </a:lnTo>
                <a:lnTo>
                  <a:pt x="31826" y="5239"/>
                </a:lnTo>
                <a:lnTo>
                  <a:pt x="37052" y="1"/>
                </a:lnTo>
                <a:close/>
              </a:path>
            </a:pathLst>
          </a:custGeom>
          <a:solidFill>
            <a:schemeClr val="tx2"/>
          </a:solidFill>
          <a:ln>
            <a:noFill/>
          </a:ln>
        </p:spPr>
        <p:txBody>
          <a:bodyPr spcFirstLastPara="1" wrap="square" lIns="91425" tIns="91425" rIns="182875" bIns="91425" anchor="ctr" anchorCtr="0">
            <a:noAutofit/>
          </a:bodyPr>
          <a:lstStyle/>
          <a:p>
            <a:pPr marL="0" lvl="0" indent="0" algn="ctr" rtl="0">
              <a:spcBef>
                <a:spcPts val="0"/>
              </a:spcBef>
              <a:spcAft>
                <a:spcPts val="0"/>
              </a:spcAft>
              <a:buNone/>
            </a:pPr>
            <a:r>
              <a:rPr lang="en" sz="3200" dirty="0">
                <a:solidFill>
                  <a:srgbClr val="FFFFFF"/>
                </a:solidFill>
                <a:latin typeface="Fira Sans Extra Condensed Medium"/>
                <a:ea typeface="Fira Sans Extra Condensed Medium"/>
                <a:cs typeface="Fira Sans Extra Condensed Medium"/>
                <a:sym typeface="Fira Sans Extra Condensed Medium"/>
              </a:rPr>
              <a:t>03</a:t>
            </a:r>
            <a:endParaRPr sz="3200" dirty="0">
              <a:solidFill>
                <a:srgbClr val="FFFFFF"/>
              </a:solidFill>
              <a:latin typeface="Fira Sans Extra Condensed Medium"/>
              <a:ea typeface="Fira Sans Extra Condensed Medium"/>
              <a:cs typeface="Fira Sans Extra Condensed Medium"/>
              <a:sym typeface="Fira Sans Extra Condensed Medium"/>
            </a:endParaRPr>
          </a:p>
        </p:txBody>
      </p:sp>
      <p:sp>
        <p:nvSpPr>
          <p:cNvPr id="78" name="Google Shape;1309;p45">
            <a:extLst>
              <a:ext uri="{FF2B5EF4-FFF2-40B4-BE49-F238E27FC236}">
                <a16:creationId xmlns:a16="http://schemas.microsoft.com/office/drawing/2014/main" id="{2B998939-0213-8241-A5D1-D74AB4AE39BE}"/>
              </a:ext>
            </a:extLst>
          </p:cNvPr>
          <p:cNvSpPr txBox="1"/>
          <p:nvPr/>
        </p:nvSpPr>
        <p:spPr>
          <a:xfrm>
            <a:off x="3994091" y="3562217"/>
            <a:ext cx="2963100" cy="260100"/>
          </a:xfrm>
          <a:prstGeom prst="rect">
            <a:avLst/>
          </a:prstGeom>
          <a:solidFill>
            <a:schemeClr val="bg1">
              <a:lumMod val="8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ES_tradnl" sz="1200" dirty="0">
                <a:solidFill>
                  <a:schemeClr val="dk1"/>
                </a:solidFill>
                <a:latin typeface="Roboto"/>
                <a:ea typeface="Roboto"/>
                <a:cs typeface="Roboto"/>
                <a:sym typeface="Roboto"/>
              </a:rPr>
              <a:t>Liberar casilla</a:t>
            </a:r>
          </a:p>
        </p:txBody>
      </p:sp>
      <p:grpSp>
        <p:nvGrpSpPr>
          <p:cNvPr id="74" name="Google Shape;1311;p45">
            <a:extLst>
              <a:ext uri="{FF2B5EF4-FFF2-40B4-BE49-F238E27FC236}">
                <a16:creationId xmlns:a16="http://schemas.microsoft.com/office/drawing/2014/main" id="{6047F009-2420-DF4F-9D29-C9A097F5678E}"/>
              </a:ext>
            </a:extLst>
          </p:cNvPr>
          <p:cNvGrpSpPr/>
          <p:nvPr/>
        </p:nvGrpSpPr>
        <p:grpSpPr>
          <a:xfrm>
            <a:off x="1482263" y="3484053"/>
            <a:ext cx="411468" cy="411487"/>
            <a:chOff x="4321150" y="1946600"/>
            <a:chExt cx="294600" cy="295375"/>
          </a:xfrm>
          <a:solidFill>
            <a:schemeClr val="bg1">
              <a:lumMod val="85000"/>
            </a:schemeClr>
          </a:solidFill>
        </p:grpSpPr>
        <p:sp>
          <p:nvSpPr>
            <p:cNvPr id="75" name="Google Shape;1312;p45">
              <a:extLst>
                <a:ext uri="{FF2B5EF4-FFF2-40B4-BE49-F238E27FC236}">
                  <a16:creationId xmlns:a16="http://schemas.microsoft.com/office/drawing/2014/main" id="{FB151E8F-C16A-E641-B7A4-B305E89E5E01}"/>
                </a:ext>
              </a:extLst>
            </p:cNvPr>
            <p:cNvSpPr/>
            <p:nvPr/>
          </p:nvSpPr>
          <p:spPr>
            <a:xfrm>
              <a:off x="4321150" y="1946600"/>
              <a:ext cx="294600" cy="295375"/>
            </a:xfrm>
            <a:custGeom>
              <a:avLst/>
              <a:gdLst/>
              <a:ahLst/>
              <a:cxnLst/>
              <a:rect l="l" t="t" r="r" b="b"/>
              <a:pathLst>
                <a:path w="11784" h="11815" extrusionOk="0">
                  <a:moveTo>
                    <a:pt x="9043" y="662"/>
                  </a:moveTo>
                  <a:lnTo>
                    <a:pt x="9043" y="2080"/>
                  </a:lnTo>
                  <a:lnTo>
                    <a:pt x="2742" y="2080"/>
                  </a:lnTo>
                  <a:lnTo>
                    <a:pt x="2742" y="662"/>
                  </a:lnTo>
                  <a:close/>
                  <a:moveTo>
                    <a:pt x="10775" y="2742"/>
                  </a:moveTo>
                  <a:cubicBezTo>
                    <a:pt x="10996" y="2742"/>
                    <a:pt x="11153" y="2899"/>
                    <a:pt x="11153" y="3120"/>
                  </a:cubicBezTo>
                  <a:lnTo>
                    <a:pt x="11153" y="6554"/>
                  </a:lnTo>
                  <a:cubicBezTo>
                    <a:pt x="11153" y="6774"/>
                    <a:pt x="10996" y="6932"/>
                    <a:pt x="10775" y="6932"/>
                  </a:cubicBezTo>
                  <a:lnTo>
                    <a:pt x="9767" y="6932"/>
                  </a:lnTo>
                  <a:lnTo>
                    <a:pt x="9767" y="4474"/>
                  </a:lnTo>
                  <a:cubicBezTo>
                    <a:pt x="9767" y="4285"/>
                    <a:pt x="9610" y="4128"/>
                    <a:pt x="9421" y="4128"/>
                  </a:cubicBezTo>
                  <a:lnTo>
                    <a:pt x="2427" y="4128"/>
                  </a:lnTo>
                  <a:cubicBezTo>
                    <a:pt x="2238" y="4128"/>
                    <a:pt x="2080" y="4285"/>
                    <a:pt x="2080" y="4474"/>
                  </a:cubicBezTo>
                  <a:lnTo>
                    <a:pt x="2080" y="6932"/>
                  </a:lnTo>
                  <a:lnTo>
                    <a:pt x="1009" y="6932"/>
                  </a:lnTo>
                  <a:cubicBezTo>
                    <a:pt x="820" y="6932"/>
                    <a:pt x="662" y="6774"/>
                    <a:pt x="662" y="6554"/>
                  </a:cubicBezTo>
                  <a:lnTo>
                    <a:pt x="662" y="3120"/>
                  </a:lnTo>
                  <a:cubicBezTo>
                    <a:pt x="662" y="2899"/>
                    <a:pt x="820" y="2742"/>
                    <a:pt x="1009" y="2742"/>
                  </a:cubicBezTo>
                  <a:close/>
                  <a:moveTo>
                    <a:pt x="9011" y="4821"/>
                  </a:moveTo>
                  <a:lnTo>
                    <a:pt x="9011" y="11090"/>
                  </a:lnTo>
                  <a:lnTo>
                    <a:pt x="2710" y="11090"/>
                  </a:lnTo>
                  <a:lnTo>
                    <a:pt x="2710" y="4821"/>
                  </a:lnTo>
                  <a:close/>
                  <a:moveTo>
                    <a:pt x="2395" y="1"/>
                  </a:moveTo>
                  <a:cubicBezTo>
                    <a:pt x="2206" y="1"/>
                    <a:pt x="2049" y="158"/>
                    <a:pt x="2049" y="347"/>
                  </a:cubicBezTo>
                  <a:lnTo>
                    <a:pt x="2049" y="2112"/>
                  </a:lnTo>
                  <a:lnTo>
                    <a:pt x="1009" y="2112"/>
                  </a:lnTo>
                  <a:cubicBezTo>
                    <a:pt x="442" y="2112"/>
                    <a:pt x="1" y="2584"/>
                    <a:pt x="1" y="3151"/>
                  </a:cubicBezTo>
                  <a:lnTo>
                    <a:pt x="1" y="6617"/>
                  </a:lnTo>
                  <a:cubicBezTo>
                    <a:pt x="1" y="7215"/>
                    <a:pt x="473" y="7625"/>
                    <a:pt x="1009" y="7625"/>
                  </a:cubicBezTo>
                  <a:lnTo>
                    <a:pt x="2049" y="7625"/>
                  </a:lnTo>
                  <a:lnTo>
                    <a:pt x="2049" y="11468"/>
                  </a:lnTo>
                  <a:cubicBezTo>
                    <a:pt x="2049" y="11657"/>
                    <a:pt x="2206" y="11815"/>
                    <a:pt x="2395" y="11815"/>
                  </a:cubicBezTo>
                  <a:lnTo>
                    <a:pt x="9358" y="11815"/>
                  </a:lnTo>
                  <a:cubicBezTo>
                    <a:pt x="9578" y="11815"/>
                    <a:pt x="9736" y="11657"/>
                    <a:pt x="9736" y="11468"/>
                  </a:cubicBezTo>
                  <a:lnTo>
                    <a:pt x="9736" y="7625"/>
                  </a:lnTo>
                  <a:lnTo>
                    <a:pt x="10744" y="7625"/>
                  </a:lnTo>
                  <a:cubicBezTo>
                    <a:pt x="11343" y="7625"/>
                    <a:pt x="11784" y="7152"/>
                    <a:pt x="11784" y="6617"/>
                  </a:cubicBezTo>
                  <a:lnTo>
                    <a:pt x="11784" y="3151"/>
                  </a:lnTo>
                  <a:cubicBezTo>
                    <a:pt x="11784" y="2553"/>
                    <a:pt x="11311" y="2112"/>
                    <a:pt x="10744" y="2112"/>
                  </a:cubicBezTo>
                  <a:lnTo>
                    <a:pt x="9736" y="2112"/>
                  </a:lnTo>
                  <a:lnTo>
                    <a:pt x="9736" y="347"/>
                  </a:lnTo>
                  <a:cubicBezTo>
                    <a:pt x="9736" y="158"/>
                    <a:pt x="9578" y="1"/>
                    <a:pt x="935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76" name="Google Shape;1313;p45">
              <a:extLst>
                <a:ext uri="{FF2B5EF4-FFF2-40B4-BE49-F238E27FC236}">
                  <a16:creationId xmlns:a16="http://schemas.microsoft.com/office/drawing/2014/main" id="{D32D655A-3682-CD4E-AB3F-C4759BA7543F}"/>
                </a:ext>
              </a:extLst>
            </p:cNvPr>
            <p:cNvSpPr/>
            <p:nvPr/>
          </p:nvSpPr>
          <p:spPr>
            <a:xfrm>
              <a:off x="4564525" y="2031675"/>
              <a:ext cx="17350" cy="18125"/>
            </a:xfrm>
            <a:custGeom>
              <a:avLst/>
              <a:gdLst/>
              <a:ahLst/>
              <a:cxnLst/>
              <a:rect l="l" t="t" r="r" b="b"/>
              <a:pathLst>
                <a:path w="694" h="725" extrusionOk="0">
                  <a:moveTo>
                    <a:pt x="347" y="0"/>
                  </a:moveTo>
                  <a:cubicBezTo>
                    <a:pt x="158" y="0"/>
                    <a:pt x="1" y="189"/>
                    <a:pt x="1" y="378"/>
                  </a:cubicBezTo>
                  <a:cubicBezTo>
                    <a:pt x="1" y="599"/>
                    <a:pt x="158" y="725"/>
                    <a:pt x="347" y="725"/>
                  </a:cubicBezTo>
                  <a:cubicBezTo>
                    <a:pt x="536" y="725"/>
                    <a:pt x="694" y="567"/>
                    <a:pt x="694" y="378"/>
                  </a:cubicBezTo>
                  <a:cubicBezTo>
                    <a:pt x="694" y="189"/>
                    <a:pt x="536" y="0"/>
                    <a:pt x="34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77" name="Google Shape;1314;p45">
              <a:extLst>
                <a:ext uri="{FF2B5EF4-FFF2-40B4-BE49-F238E27FC236}">
                  <a16:creationId xmlns:a16="http://schemas.microsoft.com/office/drawing/2014/main" id="{3A818C9E-BC7A-5242-8D67-A98838F33F75}"/>
                </a:ext>
              </a:extLst>
            </p:cNvPr>
            <p:cNvSpPr/>
            <p:nvPr/>
          </p:nvSpPr>
          <p:spPr>
            <a:xfrm>
              <a:off x="4414100" y="2084450"/>
              <a:ext cx="106350" cy="122100"/>
            </a:xfrm>
            <a:custGeom>
              <a:avLst/>
              <a:gdLst/>
              <a:ahLst/>
              <a:cxnLst/>
              <a:rect l="l" t="t" r="r" b="b"/>
              <a:pathLst>
                <a:path w="4254" h="4884" extrusionOk="0">
                  <a:moveTo>
                    <a:pt x="2174" y="693"/>
                  </a:moveTo>
                  <a:cubicBezTo>
                    <a:pt x="2584" y="693"/>
                    <a:pt x="2899" y="1008"/>
                    <a:pt x="2899" y="1418"/>
                  </a:cubicBezTo>
                  <a:cubicBezTo>
                    <a:pt x="2899" y="1796"/>
                    <a:pt x="2584" y="2111"/>
                    <a:pt x="2174" y="2111"/>
                  </a:cubicBezTo>
                  <a:cubicBezTo>
                    <a:pt x="1796" y="2111"/>
                    <a:pt x="1481" y="1796"/>
                    <a:pt x="1481" y="1418"/>
                  </a:cubicBezTo>
                  <a:cubicBezTo>
                    <a:pt x="1481" y="1008"/>
                    <a:pt x="1796" y="693"/>
                    <a:pt x="2174" y="693"/>
                  </a:cubicBezTo>
                  <a:close/>
                  <a:moveTo>
                    <a:pt x="2174" y="2804"/>
                  </a:moveTo>
                  <a:cubicBezTo>
                    <a:pt x="2930" y="2804"/>
                    <a:pt x="3592" y="3403"/>
                    <a:pt x="3592" y="4190"/>
                  </a:cubicBezTo>
                  <a:lnTo>
                    <a:pt x="756" y="4190"/>
                  </a:lnTo>
                  <a:cubicBezTo>
                    <a:pt x="756" y="3403"/>
                    <a:pt x="1387" y="2804"/>
                    <a:pt x="2174" y="2804"/>
                  </a:cubicBezTo>
                  <a:close/>
                  <a:moveTo>
                    <a:pt x="2143" y="0"/>
                  </a:moveTo>
                  <a:cubicBezTo>
                    <a:pt x="1387" y="0"/>
                    <a:pt x="725" y="630"/>
                    <a:pt x="725" y="1386"/>
                  </a:cubicBezTo>
                  <a:cubicBezTo>
                    <a:pt x="725" y="1733"/>
                    <a:pt x="882" y="2079"/>
                    <a:pt x="1103" y="2331"/>
                  </a:cubicBezTo>
                  <a:cubicBezTo>
                    <a:pt x="473" y="2678"/>
                    <a:pt x="0" y="3340"/>
                    <a:pt x="0" y="4159"/>
                  </a:cubicBezTo>
                  <a:lnTo>
                    <a:pt x="0" y="4537"/>
                  </a:lnTo>
                  <a:cubicBezTo>
                    <a:pt x="63" y="4726"/>
                    <a:pt x="221" y="4883"/>
                    <a:pt x="410" y="4883"/>
                  </a:cubicBezTo>
                  <a:lnTo>
                    <a:pt x="3907" y="4883"/>
                  </a:lnTo>
                  <a:cubicBezTo>
                    <a:pt x="4127" y="4883"/>
                    <a:pt x="4253" y="4726"/>
                    <a:pt x="4253" y="4537"/>
                  </a:cubicBezTo>
                  <a:lnTo>
                    <a:pt x="4253" y="4159"/>
                  </a:lnTo>
                  <a:cubicBezTo>
                    <a:pt x="4253" y="3371"/>
                    <a:pt x="3844" y="2709"/>
                    <a:pt x="3151" y="2331"/>
                  </a:cubicBezTo>
                  <a:cubicBezTo>
                    <a:pt x="3403" y="2048"/>
                    <a:pt x="3560" y="1733"/>
                    <a:pt x="3560" y="1386"/>
                  </a:cubicBezTo>
                  <a:cubicBezTo>
                    <a:pt x="3560" y="599"/>
                    <a:pt x="2930" y="0"/>
                    <a:pt x="214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grpSp>
      <p:sp>
        <p:nvSpPr>
          <p:cNvPr id="60" name="Google Shape;1316;p45">
            <a:extLst>
              <a:ext uri="{FF2B5EF4-FFF2-40B4-BE49-F238E27FC236}">
                <a16:creationId xmlns:a16="http://schemas.microsoft.com/office/drawing/2014/main" id="{4832D0F2-87DB-4D49-9AAC-ADED199C2A26}"/>
              </a:ext>
            </a:extLst>
          </p:cNvPr>
          <p:cNvSpPr/>
          <p:nvPr/>
        </p:nvSpPr>
        <p:spPr>
          <a:xfrm>
            <a:off x="1264250" y="2377944"/>
            <a:ext cx="5769917" cy="808022"/>
          </a:xfrm>
          <a:custGeom>
            <a:avLst/>
            <a:gdLst/>
            <a:ahLst/>
            <a:cxnLst/>
            <a:rect l="l" t="t" r="r" b="b"/>
            <a:pathLst>
              <a:path w="203884" h="28552" extrusionOk="0">
                <a:moveTo>
                  <a:pt x="1" y="1"/>
                </a:moveTo>
                <a:lnTo>
                  <a:pt x="1" y="28552"/>
                </a:lnTo>
                <a:lnTo>
                  <a:pt x="203883" y="28552"/>
                </a:lnTo>
                <a:lnTo>
                  <a:pt x="203883" y="1"/>
                </a:lnTo>
                <a:close/>
              </a:path>
            </a:pathLst>
          </a:custGeom>
          <a:solidFill>
            <a:schemeClr val="bg1">
              <a:lumMod val="8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61" name="Google Shape;1317;p45">
            <a:extLst>
              <a:ext uri="{FF2B5EF4-FFF2-40B4-BE49-F238E27FC236}">
                <a16:creationId xmlns:a16="http://schemas.microsoft.com/office/drawing/2014/main" id="{40FFE87C-FCFA-AB4E-BF4C-FE2D96720BDC}"/>
              </a:ext>
            </a:extLst>
          </p:cNvPr>
          <p:cNvSpPr/>
          <p:nvPr/>
        </p:nvSpPr>
        <p:spPr>
          <a:xfrm>
            <a:off x="2131561" y="2377944"/>
            <a:ext cx="1047921" cy="808022"/>
          </a:xfrm>
          <a:custGeom>
            <a:avLst/>
            <a:gdLst/>
            <a:ahLst/>
            <a:cxnLst/>
            <a:rect l="l" t="t" r="r" b="b"/>
            <a:pathLst>
              <a:path w="37029" h="28552" extrusionOk="0">
                <a:moveTo>
                  <a:pt x="0" y="1"/>
                </a:moveTo>
                <a:lnTo>
                  <a:pt x="0" y="28552"/>
                </a:lnTo>
                <a:lnTo>
                  <a:pt x="31826" y="28552"/>
                </a:lnTo>
                <a:lnTo>
                  <a:pt x="31826" y="5215"/>
                </a:lnTo>
                <a:lnTo>
                  <a:pt x="37029" y="1"/>
                </a:lnTo>
                <a:close/>
              </a:path>
            </a:pathLst>
          </a:custGeom>
          <a:solidFill>
            <a:schemeClr val="accent4"/>
          </a:solidFill>
          <a:ln>
            <a:noFill/>
          </a:ln>
        </p:spPr>
        <p:txBody>
          <a:bodyPr spcFirstLastPara="1" wrap="square" lIns="91425" tIns="91425" rIns="182875" bIns="91425" anchor="ctr" anchorCtr="0">
            <a:noAutofit/>
          </a:bodyPr>
          <a:lstStyle/>
          <a:p>
            <a:pPr marL="0" lvl="0" indent="0" algn="ctr" rtl="0">
              <a:spcBef>
                <a:spcPts val="0"/>
              </a:spcBef>
              <a:spcAft>
                <a:spcPts val="0"/>
              </a:spcAft>
              <a:buNone/>
            </a:pPr>
            <a:r>
              <a:rPr lang="en" sz="3200" dirty="0">
                <a:solidFill>
                  <a:srgbClr val="FFFFFF"/>
                </a:solidFill>
                <a:latin typeface="Fira Sans Extra Condensed Medium"/>
                <a:ea typeface="Fira Sans Extra Condensed Medium"/>
                <a:cs typeface="Fira Sans Extra Condensed Medium"/>
                <a:sym typeface="Fira Sans Extra Condensed Medium"/>
              </a:rPr>
              <a:t>02</a:t>
            </a:r>
            <a:endParaRPr sz="3200" dirty="0">
              <a:solidFill>
                <a:srgbClr val="FFFFFF"/>
              </a:solidFill>
              <a:latin typeface="Fira Sans Extra Condensed Medium"/>
              <a:ea typeface="Fira Sans Extra Condensed Medium"/>
              <a:cs typeface="Fira Sans Extra Condensed Medium"/>
              <a:sym typeface="Fira Sans Extra Condensed Medium"/>
            </a:endParaRPr>
          </a:p>
        </p:txBody>
      </p:sp>
      <p:grpSp>
        <p:nvGrpSpPr>
          <p:cNvPr id="62" name="Google Shape;1318;p45">
            <a:extLst>
              <a:ext uri="{FF2B5EF4-FFF2-40B4-BE49-F238E27FC236}">
                <a16:creationId xmlns:a16="http://schemas.microsoft.com/office/drawing/2014/main" id="{60A4173C-4348-5442-92CA-FA90B7BD97C8}"/>
              </a:ext>
            </a:extLst>
          </p:cNvPr>
          <p:cNvGrpSpPr/>
          <p:nvPr/>
        </p:nvGrpSpPr>
        <p:grpSpPr>
          <a:xfrm>
            <a:off x="3078799" y="2651905"/>
            <a:ext cx="3898510" cy="390150"/>
            <a:chOff x="3504965" y="2376263"/>
            <a:chExt cx="3898510" cy="390150"/>
          </a:xfrm>
          <a:solidFill>
            <a:schemeClr val="bg1">
              <a:lumMod val="85000"/>
            </a:schemeClr>
          </a:solidFill>
        </p:grpSpPr>
        <p:sp>
          <p:nvSpPr>
            <p:cNvPr id="69" name="Google Shape;1319;p45">
              <a:extLst>
                <a:ext uri="{FF2B5EF4-FFF2-40B4-BE49-F238E27FC236}">
                  <a16:creationId xmlns:a16="http://schemas.microsoft.com/office/drawing/2014/main" id="{0E1AE3B0-1995-E747-BF87-389B75152C66}"/>
                </a:ext>
              </a:extLst>
            </p:cNvPr>
            <p:cNvSpPr txBox="1"/>
            <p:nvPr/>
          </p:nvSpPr>
          <p:spPr>
            <a:xfrm>
              <a:off x="3899775" y="2506313"/>
              <a:ext cx="3503700" cy="260100"/>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s-ES_tradnl" sz="1200">
                <a:solidFill>
                  <a:schemeClr val="dk1"/>
                </a:solidFill>
                <a:latin typeface="Roboto"/>
                <a:ea typeface="Roboto"/>
                <a:cs typeface="Roboto"/>
                <a:sym typeface="Roboto"/>
              </a:endParaRPr>
            </a:p>
          </p:txBody>
        </p:sp>
        <p:sp>
          <p:nvSpPr>
            <p:cNvPr id="70" name="Google Shape;1320;p45">
              <a:extLst>
                <a:ext uri="{FF2B5EF4-FFF2-40B4-BE49-F238E27FC236}">
                  <a16:creationId xmlns:a16="http://schemas.microsoft.com/office/drawing/2014/main" id="{AF55DC71-DA34-444E-878B-26A7EC2BE937}"/>
                </a:ext>
              </a:extLst>
            </p:cNvPr>
            <p:cNvSpPr txBox="1"/>
            <p:nvPr/>
          </p:nvSpPr>
          <p:spPr>
            <a:xfrm>
              <a:off x="3504965" y="2376263"/>
              <a:ext cx="2708794" cy="260100"/>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ES_tradnl" sz="1800" dirty="0">
                  <a:solidFill>
                    <a:schemeClr val="dk1"/>
                  </a:solidFill>
                  <a:latin typeface="Fira Sans Extra Condensed Medium"/>
                  <a:ea typeface="Fira Sans Extra Condensed Medium"/>
                  <a:cs typeface="Fira Sans Extra Condensed Medium"/>
                  <a:sym typeface="Fira Sans Extra Condensed Medium"/>
                </a:rPr>
                <a:t>Si A[</a:t>
              </a:r>
              <a:r>
                <a:rPr lang="es-ES_tradnl" sz="1800" dirty="0" err="1">
                  <a:solidFill>
                    <a:schemeClr val="dk1"/>
                  </a:solidFill>
                  <a:latin typeface="Fira Sans Extra Condensed Medium"/>
                  <a:ea typeface="Fira Sans Extra Condensed Medium"/>
                  <a:cs typeface="Fira Sans Extra Condensed Medium"/>
                  <a:sym typeface="Fira Sans Extra Condensed Medium"/>
                </a:rPr>
                <a:t>posicion</a:t>
              </a:r>
              <a:r>
                <a:rPr lang="es-ES_tradnl" sz="1800" dirty="0">
                  <a:solidFill>
                    <a:schemeClr val="dk1"/>
                  </a:solidFill>
                  <a:latin typeface="Fira Sans Extra Condensed Medium"/>
                  <a:ea typeface="Fira Sans Extra Condensed Medium"/>
                  <a:cs typeface="Fira Sans Extra Condensed Medium"/>
                  <a:sym typeface="Fira Sans Extra Condensed Medium"/>
                </a:rPr>
                <a:t>] == llave</a:t>
              </a:r>
            </a:p>
          </p:txBody>
        </p:sp>
      </p:grpSp>
      <p:grpSp>
        <p:nvGrpSpPr>
          <p:cNvPr id="63" name="Google Shape;1321;p45">
            <a:extLst>
              <a:ext uri="{FF2B5EF4-FFF2-40B4-BE49-F238E27FC236}">
                <a16:creationId xmlns:a16="http://schemas.microsoft.com/office/drawing/2014/main" id="{21F2AC61-8120-1C4E-A5CC-7EE2C396B4C2}"/>
              </a:ext>
            </a:extLst>
          </p:cNvPr>
          <p:cNvGrpSpPr/>
          <p:nvPr/>
        </p:nvGrpSpPr>
        <p:grpSpPr>
          <a:xfrm>
            <a:off x="1492150" y="2576209"/>
            <a:ext cx="411491" cy="411492"/>
            <a:chOff x="4685050" y="1945825"/>
            <a:chExt cx="294575" cy="294575"/>
          </a:xfrm>
          <a:solidFill>
            <a:schemeClr val="bg1">
              <a:lumMod val="85000"/>
            </a:schemeClr>
          </a:solidFill>
        </p:grpSpPr>
        <p:sp>
          <p:nvSpPr>
            <p:cNvPr id="64" name="Google Shape;1322;p45">
              <a:extLst>
                <a:ext uri="{FF2B5EF4-FFF2-40B4-BE49-F238E27FC236}">
                  <a16:creationId xmlns:a16="http://schemas.microsoft.com/office/drawing/2014/main" id="{3974EDE7-2847-0146-A11E-858E2EC5FFD0}"/>
                </a:ext>
              </a:extLst>
            </p:cNvPr>
            <p:cNvSpPr/>
            <p:nvPr/>
          </p:nvSpPr>
          <p:spPr>
            <a:xfrm>
              <a:off x="4720475" y="2086025"/>
              <a:ext cx="104775" cy="121300"/>
            </a:xfrm>
            <a:custGeom>
              <a:avLst/>
              <a:gdLst/>
              <a:ahLst/>
              <a:cxnLst/>
              <a:rect l="l" t="t" r="r" b="b"/>
              <a:pathLst>
                <a:path w="4191" h="4852" extrusionOk="0">
                  <a:moveTo>
                    <a:pt x="2017" y="693"/>
                  </a:moveTo>
                  <a:cubicBezTo>
                    <a:pt x="2427" y="693"/>
                    <a:pt x="2742" y="1008"/>
                    <a:pt x="2742" y="1386"/>
                  </a:cubicBezTo>
                  <a:cubicBezTo>
                    <a:pt x="2742" y="1796"/>
                    <a:pt x="2427" y="2111"/>
                    <a:pt x="2017" y="2111"/>
                  </a:cubicBezTo>
                  <a:cubicBezTo>
                    <a:pt x="1639" y="2111"/>
                    <a:pt x="1324" y="1796"/>
                    <a:pt x="1324" y="1386"/>
                  </a:cubicBezTo>
                  <a:cubicBezTo>
                    <a:pt x="1324" y="1008"/>
                    <a:pt x="1639" y="693"/>
                    <a:pt x="2017" y="693"/>
                  </a:cubicBezTo>
                  <a:close/>
                  <a:moveTo>
                    <a:pt x="2017" y="2772"/>
                  </a:moveTo>
                  <a:cubicBezTo>
                    <a:pt x="2773" y="2772"/>
                    <a:pt x="3403" y="3403"/>
                    <a:pt x="3403" y="4127"/>
                  </a:cubicBezTo>
                  <a:lnTo>
                    <a:pt x="631" y="4127"/>
                  </a:lnTo>
                  <a:cubicBezTo>
                    <a:pt x="631" y="3403"/>
                    <a:pt x="1261" y="2772"/>
                    <a:pt x="2017" y="2772"/>
                  </a:cubicBezTo>
                  <a:close/>
                  <a:moveTo>
                    <a:pt x="2049" y="0"/>
                  </a:moveTo>
                  <a:cubicBezTo>
                    <a:pt x="1324" y="0"/>
                    <a:pt x="694" y="630"/>
                    <a:pt x="694" y="1386"/>
                  </a:cubicBezTo>
                  <a:cubicBezTo>
                    <a:pt x="694" y="1733"/>
                    <a:pt x="851" y="2111"/>
                    <a:pt x="1072" y="2331"/>
                  </a:cubicBezTo>
                  <a:cubicBezTo>
                    <a:pt x="442" y="2678"/>
                    <a:pt x="1" y="3340"/>
                    <a:pt x="1" y="4127"/>
                  </a:cubicBezTo>
                  <a:lnTo>
                    <a:pt x="1" y="4505"/>
                  </a:lnTo>
                  <a:cubicBezTo>
                    <a:pt x="1" y="4694"/>
                    <a:pt x="158" y="4852"/>
                    <a:pt x="379" y="4852"/>
                  </a:cubicBezTo>
                  <a:lnTo>
                    <a:pt x="3844" y="4852"/>
                  </a:lnTo>
                  <a:cubicBezTo>
                    <a:pt x="4033" y="4852"/>
                    <a:pt x="4191" y="4694"/>
                    <a:pt x="4191" y="4505"/>
                  </a:cubicBezTo>
                  <a:lnTo>
                    <a:pt x="4191" y="4127"/>
                  </a:lnTo>
                  <a:cubicBezTo>
                    <a:pt x="4096" y="3340"/>
                    <a:pt x="3687" y="2678"/>
                    <a:pt x="3057" y="2331"/>
                  </a:cubicBezTo>
                  <a:cubicBezTo>
                    <a:pt x="3277" y="2111"/>
                    <a:pt x="3435" y="1733"/>
                    <a:pt x="3435" y="1386"/>
                  </a:cubicBezTo>
                  <a:cubicBezTo>
                    <a:pt x="3435" y="630"/>
                    <a:pt x="2805" y="0"/>
                    <a:pt x="204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65" name="Google Shape;1323;p45">
              <a:extLst>
                <a:ext uri="{FF2B5EF4-FFF2-40B4-BE49-F238E27FC236}">
                  <a16:creationId xmlns:a16="http://schemas.microsoft.com/office/drawing/2014/main" id="{F9B5C5CE-373E-BB45-8546-EEDA119A5C68}"/>
                </a:ext>
              </a:extLst>
            </p:cNvPr>
            <p:cNvSpPr/>
            <p:nvPr/>
          </p:nvSpPr>
          <p:spPr>
            <a:xfrm>
              <a:off x="4685050" y="1945825"/>
              <a:ext cx="294575" cy="294575"/>
            </a:xfrm>
            <a:custGeom>
              <a:avLst/>
              <a:gdLst/>
              <a:ahLst/>
              <a:cxnLst/>
              <a:rect l="l" t="t" r="r" b="b"/>
              <a:pathLst>
                <a:path w="11783" h="11783" extrusionOk="0">
                  <a:moveTo>
                    <a:pt x="6900" y="693"/>
                  </a:moveTo>
                  <a:lnTo>
                    <a:pt x="6900" y="1418"/>
                  </a:lnTo>
                  <a:lnTo>
                    <a:pt x="4820" y="1418"/>
                  </a:lnTo>
                  <a:lnTo>
                    <a:pt x="4820" y="693"/>
                  </a:lnTo>
                  <a:close/>
                  <a:moveTo>
                    <a:pt x="7215" y="2111"/>
                  </a:moveTo>
                  <a:cubicBezTo>
                    <a:pt x="7404" y="2111"/>
                    <a:pt x="7561" y="2269"/>
                    <a:pt x="7561" y="2458"/>
                  </a:cubicBezTo>
                  <a:cubicBezTo>
                    <a:pt x="7561" y="2678"/>
                    <a:pt x="7404" y="2836"/>
                    <a:pt x="7215" y="2836"/>
                  </a:cubicBezTo>
                  <a:lnTo>
                    <a:pt x="4474" y="2836"/>
                  </a:lnTo>
                  <a:cubicBezTo>
                    <a:pt x="4253" y="2836"/>
                    <a:pt x="4096" y="2678"/>
                    <a:pt x="4096" y="2458"/>
                  </a:cubicBezTo>
                  <a:cubicBezTo>
                    <a:pt x="4096" y="2269"/>
                    <a:pt x="4316" y="2111"/>
                    <a:pt x="4474" y="2111"/>
                  </a:cubicBezTo>
                  <a:close/>
                  <a:moveTo>
                    <a:pt x="6900" y="3497"/>
                  </a:moveTo>
                  <a:lnTo>
                    <a:pt x="6900" y="4568"/>
                  </a:lnTo>
                  <a:cubicBezTo>
                    <a:pt x="6900" y="4757"/>
                    <a:pt x="6742" y="4915"/>
                    <a:pt x="6553" y="4915"/>
                  </a:cubicBezTo>
                  <a:lnTo>
                    <a:pt x="5167" y="4915"/>
                  </a:lnTo>
                  <a:cubicBezTo>
                    <a:pt x="4978" y="4915"/>
                    <a:pt x="4820" y="4757"/>
                    <a:pt x="4820" y="4568"/>
                  </a:cubicBezTo>
                  <a:lnTo>
                    <a:pt x="4820" y="3497"/>
                  </a:lnTo>
                  <a:close/>
                  <a:moveTo>
                    <a:pt x="10775" y="4883"/>
                  </a:moveTo>
                  <a:cubicBezTo>
                    <a:pt x="10964" y="4883"/>
                    <a:pt x="11121" y="5041"/>
                    <a:pt x="11121" y="5230"/>
                  </a:cubicBezTo>
                  <a:lnTo>
                    <a:pt x="11121" y="10775"/>
                  </a:lnTo>
                  <a:cubicBezTo>
                    <a:pt x="11121" y="10964"/>
                    <a:pt x="10964" y="11121"/>
                    <a:pt x="10775" y="11121"/>
                  </a:cubicBezTo>
                  <a:lnTo>
                    <a:pt x="1008" y="11121"/>
                  </a:lnTo>
                  <a:cubicBezTo>
                    <a:pt x="788" y="11121"/>
                    <a:pt x="630" y="10964"/>
                    <a:pt x="630" y="10775"/>
                  </a:cubicBezTo>
                  <a:lnTo>
                    <a:pt x="630" y="5230"/>
                  </a:lnTo>
                  <a:cubicBezTo>
                    <a:pt x="630" y="5041"/>
                    <a:pt x="788" y="4883"/>
                    <a:pt x="1008" y="4883"/>
                  </a:cubicBezTo>
                  <a:lnTo>
                    <a:pt x="4190" y="4883"/>
                  </a:lnTo>
                  <a:cubicBezTo>
                    <a:pt x="4348" y="5261"/>
                    <a:pt x="4694" y="5577"/>
                    <a:pt x="5167" y="5577"/>
                  </a:cubicBezTo>
                  <a:lnTo>
                    <a:pt x="6553" y="5577"/>
                  </a:lnTo>
                  <a:cubicBezTo>
                    <a:pt x="6994" y="5577"/>
                    <a:pt x="7372" y="5293"/>
                    <a:pt x="7530" y="4883"/>
                  </a:cubicBezTo>
                  <a:close/>
                  <a:moveTo>
                    <a:pt x="4505" y="0"/>
                  </a:moveTo>
                  <a:cubicBezTo>
                    <a:pt x="4316" y="0"/>
                    <a:pt x="4159" y="158"/>
                    <a:pt x="4159" y="347"/>
                  </a:cubicBezTo>
                  <a:lnTo>
                    <a:pt x="4159" y="1449"/>
                  </a:lnTo>
                  <a:cubicBezTo>
                    <a:pt x="3749" y="1607"/>
                    <a:pt x="3434" y="1953"/>
                    <a:pt x="3434" y="2426"/>
                  </a:cubicBezTo>
                  <a:cubicBezTo>
                    <a:pt x="3434" y="2867"/>
                    <a:pt x="3718" y="3245"/>
                    <a:pt x="4159" y="3403"/>
                  </a:cubicBezTo>
                  <a:lnTo>
                    <a:pt x="4159" y="4190"/>
                  </a:lnTo>
                  <a:lnTo>
                    <a:pt x="1040" y="4190"/>
                  </a:lnTo>
                  <a:cubicBezTo>
                    <a:pt x="441" y="4190"/>
                    <a:pt x="0" y="4663"/>
                    <a:pt x="0" y="5230"/>
                  </a:cubicBezTo>
                  <a:lnTo>
                    <a:pt x="0" y="10775"/>
                  </a:lnTo>
                  <a:cubicBezTo>
                    <a:pt x="0" y="11373"/>
                    <a:pt x="473" y="11783"/>
                    <a:pt x="1040" y="11783"/>
                  </a:cubicBezTo>
                  <a:lnTo>
                    <a:pt x="10775" y="11783"/>
                  </a:lnTo>
                  <a:cubicBezTo>
                    <a:pt x="11342" y="11783"/>
                    <a:pt x="11783" y="11310"/>
                    <a:pt x="11783" y="10775"/>
                  </a:cubicBezTo>
                  <a:lnTo>
                    <a:pt x="11783" y="5230"/>
                  </a:lnTo>
                  <a:cubicBezTo>
                    <a:pt x="11783" y="4663"/>
                    <a:pt x="11342" y="4190"/>
                    <a:pt x="10775" y="4190"/>
                  </a:cubicBezTo>
                  <a:lnTo>
                    <a:pt x="7624" y="4190"/>
                  </a:lnTo>
                  <a:lnTo>
                    <a:pt x="7624" y="3403"/>
                  </a:lnTo>
                  <a:cubicBezTo>
                    <a:pt x="8002" y="3245"/>
                    <a:pt x="8317" y="2899"/>
                    <a:pt x="8317" y="2426"/>
                  </a:cubicBezTo>
                  <a:cubicBezTo>
                    <a:pt x="8317" y="1985"/>
                    <a:pt x="8034" y="1607"/>
                    <a:pt x="7624" y="1449"/>
                  </a:cubicBezTo>
                  <a:lnTo>
                    <a:pt x="7624" y="347"/>
                  </a:lnTo>
                  <a:cubicBezTo>
                    <a:pt x="7624" y="158"/>
                    <a:pt x="7467" y="0"/>
                    <a:pt x="724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66" name="Google Shape;1324;p45">
              <a:extLst>
                <a:ext uri="{FF2B5EF4-FFF2-40B4-BE49-F238E27FC236}">
                  <a16:creationId xmlns:a16="http://schemas.microsoft.com/office/drawing/2014/main" id="{B211D039-3244-384C-AD73-7600E173FD21}"/>
                </a:ext>
              </a:extLst>
            </p:cNvPr>
            <p:cNvSpPr/>
            <p:nvPr/>
          </p:nvSpPr>
          <p:spPr>
            <a:xfrm>
              <a:off x="4840200" y="2103350"/>
              <a:ext cx="104775" cy="17350"/>
            </a:xfrm>
            <a:custGeom>
              <a:avLst/>
              <a:gdLst/>
              <a:ahLst/>
              <a:cxnLst/>
              <a:rect l="l" t="t" r="r" b="b"/>
              <a:pathLst>
                <a:path w="4191" h="694" extrusionOk="0">
                  <a:moveTo>
                    <a:pt x="347" y="0"/>
                  </a:moveTo>
                  <a:cubicBezTo>
                    <a:pt x="158" y="0"/>
                    <a:pt x="0" y="158"/>
                    <a:pt x="0" y="347"/>
                  </a:cubicBezTo>
                  <a:cubicBezTo>
                    <a:pt x="0" y="536"/>
                    <a:pt x="158" y="693"/>
                    <a:pt x="347" y="693"/>
                  </a:cubicBezTo>
                  <a:lnTo>
                    <a:pt x="3844" y="693"/>
                  </a:lnTo>
                  <a:cubicBezTo>
                    <a:pt x="4033" y="693"/>
                    <a:pt x="4191" y="536"/>
                    <a:pt x="4191" y="347"/>
                  </a:cubicBezTo>
                  <a:cubicBezTo>
                    <a:pt x="4191" y="158"/>
                    <a:pt x="4033" y="0"/>
                    <a:pt x="384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67" name="Google Shape;1325;p45">
              <a:extLst>
                <a:ext uri="{FF2B5EF4-FFF2-40B4-BE49-F238E27FC236}">
                  <a16:creationId xmlns:a16="http://schemas.microsoft.com/office/drawing/2014/main" id="{292C3B93-701E-4640-B2F5-F761DF9EC10E}"/>
                </a:ext>
              </a:extLst>
            </p:cNvPr>
            <p:cNvSpPr/>
            <p:nvPr/>
          </p:nvSpPr>
          <p:spPr>
            <a:xfrm>
              <a:off x="4840200" y="2137200"/>
              <a:ext cx="104775" cy="18150"/>
            </a:xfrm>
            <a:custGeom>
              <a:avLst/>
              <a:gdLst/>
              <a:ahLst/>
              <a:cxnLst/>
              <a:rect l="l" t="t" r="r" b="b"/>
              <a:pathLst>
                <a:path w="4191" h="726" extrusionOk="0">
                  <a:moveTo>
                    <a:pt x="347" y="1"/>
                  </a:moveTo>
                  <a:cubicBezTo>
                    <a:pt x="158" y="1"/>
                    <a:pt x="0" y="158"/>
                    <a:pt x="0" y="379"/>
                  </a:cubicBezTo>
                  <a:cubicBezTo>
                    <a:pt x="0" y="568"/>
                    <a:pt x="158" y="725"/>
                    <a:pt x="347" y="725"/>
                  </a:cubicBezTo>
                  <a:lnTo>
                    <a:pt x="3844" y="725"/>
                  </a:lnTo>
                  <a:cubicBezTo>
                    <a:pt x="4033" y="725"/>
                    <a:pt x="4191" y="568"/>
                    <a:pt x="4191" y="379"/>
                  </a:cubicBezTo>
                  <a:cubicBezTo>
                    <a:pt x="4191" y="158"/>
                    <a:pt x="4033" y="1"/>
                    <a:pt x="384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68" name="Google Shape;1326;p45">
              <a:extLst>
                <a:ext uri="{FF2B5EF4-FFF2-40B4-BE49-F238E27FC236}">
                  <a16:creationId xmlns:a16="http://schemas.microsoft.com/office/drawing/2014/main" id="{EA41335B-246F-9F4E-B9E1-B1DC904ACBBC}"/>
                </a:ext>
              </a:extLst>
            </p:cNvPr>
            <p:cNvSpPr/>
            <p:nvPr/>
          </p:nvSpPr>
          <p:spPr>
            <a:xfrm>
              <a:off x="4840200" y="2171875"/>
              <a:ext cx="104775" cy="18125"/>
            </a:xfrm>
            <a:custGeom>
              <a:avLst/>
              <a:gdLst/>
              <a:ahLst/>
              <a:cxnLst/>
              <a:rect l="l" t="t" r="r" b="b"/>
              <a:pathLst>
                <a:path w="4191" h="725" extrusionOk="0">
                  <a:moveTo>
                    <a:pt x="347" y="0"/>
                  </a:moveTo>
                  <a:cubicBezTo>
                    <a:pt x="158" y="0"/>
                    <a:pt x="0" y="158"/>
                    <a:pt x="0" y="347"/>
                  </a:cubicBezTo>
                  <a:cubicBezTo>
                    <a:pt x="0" y="567"/>
                    <a:pt x="158" y="725"/>
                    <a:pt x="347" y="725"/>
                  </a:cubicBezTo>
                  <a:lnTo>
                    <a:pt x="3844" y="725"/>
                  </a:lnTo>
                  <a:cubicBezTo>
                    <a:pt x="4033" y="725"/>
                    <a:pt x="4191" y="567"/>
                    <a:pt x="4191" y="347"/>
                  </a:cubicBezTo>
                  <a:cubicBezTo>
                    <a:pt x="4191" y="158"/>
                    <a:pt x="4033" y="0"/>
                    <a:pt x="384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grpSp>
      <p:sp>
        <p:nvSpPr>
          <p:cNvPr id="51" name="Google Shape;1328;p45">
            <a:extLst>
              <a:ext uri="{FF2B5EF4-FFF2-40B4-BE49-F238E27FC236}">
                <a16:creationId xmlns:a16="http://schemas.microsoft.com/office/drawing/2014/main" id="{6EB7D860-538E-0647-8555-A70EE8F6E694}"/>
              </a:ext>
            </a:extLst>
          </p:cNvPr>
          <p:cNvSpPr/>
          <p:nvPr/>
        </p:nvSpPr>
        <p:spPr>
          <a:xfrm>
            <a:off x="1246097" y="1458251"/>
            <a:ext cx="5769917" cy="808022"/>
          </a:xfrm>
          <a:custGeom>
            <a:avLst/>
            <a:gdLst/>
            <a:ahLst/>
            <a:cxnLst/>
            <a:rect l="l" t="t" r="r" b="b"/>
            <a:pathLst>
              <a:path w="203884" h="28552" extrusionOk="0">
                <a:moveTo>
                  <a:pt x="12526" y="1"/>
                </a:moveTo>
                <a:cubicBezTo>
                  <a:pt x="5644" y="1"/>
                  <a:pt x="1" y="5644"/>
                  <a:pt x="1" y="12526"/>
                </a:cubicBezTo>
                <a:lnTo>
                  <a:pt x="1" y="28552"/>
                </a:lnTo>
                <a:lnTo>
                  <a:pt x="203883" y="28552"/>
                </a:lnTo>
                <a:lnTo>
                  <a:pt x="203883" y="12526"/>
                </a:lnTo>
                <a:cubicBezTo>
                  <a:pt x="203883" y="5644"/>
                  <a:pt x="198240" y="1"/>
                  <a:pt x="191358" y="1"/>
                </a:cubicBezTo>
                <a:close/>
              </a:path>
            </a:pathLst>
          </a:custGeom>
          <a:solidFill>
            <a:schemeClr val="bg1">
              <a:lumMod val="8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52" name="Google Shape;1329;p45">
            <a:extLst>
              <a:ext uri="{FF2B5EF4-FFF2-40B4-BE49-F238E27FC236}">
                <a16:creationId xmlns:a16="http://schemas.microsoft.com/office/drawing/2014/main" id="{0692BC62-2F57-4847-AC00-F6894DC7735F}"/>
              </a:ext>
            </a:extLst>
          </p:cNvPr>
          <p:cNvSpPr/>
          <p:nvPr/>
        </p:nvSpPr>
        <p:spPr>
          <a:xfrm>
            <a:off x="2121646" y="1460204"/>
            <a:ext cx="1047921" cy="808022"/>
          </a:xfrm>
          <a:custGeom>
            <a:avLst/>
            <a:gdLst/>
            <a:ahLst/>
            <a:cxnLst/>
            <a:rect l="l" t="t" r="r" b="b"/>
            <a:pathLst>
              <a:path w="37029" h="28552" extrusionOk="0">
                <a:moveTo>
                  <a:pt x="0" y="1"/>
                </a:moveTo>
                <a:lnTo>
                  <a:pt x="0" y="28552"/>
                </a:lnTo>
                <a:lnTo>
                  <a:pt x="31826" y="28552"/>
                </a:lnTo>
                <a:lnTo>
                  <a:pt x="31826" y="5215"/>
                </a:lnTo>
                <a:lnTo>
                  <a:pt x="37029" y="1"/>
                </a:lnTo>
                <a:close/>
              </a:path>
            </a:pathLst>
          </a:custGeom>
          <a:solidFill>
            <a:schemeClr val="tx1"/>
          </a:solidFill>
          <a:ln>
            <a:noFill/>
          </a:ln>
        </p:spPr>
        <p:txBody>
          <a:bodyPr spcFirstLastPara="1" wrap="square" lIns="91425" tIns="91425" rIns="182875" bIns="91425" anchor="ctr" anchorCtr="0">
            <a:noAutofit/>
          </a:bodyPr>
          <a:lstStyle/>
          <a:p>
            <a:pPr marL="0" lvl="0" indent="0" algn="ctr" rtl="0">
              <a:spcBef>
                <a:spcPts val="0"/>
              </a:spcBef>
              <a:spcAft>
                <a:spcPts val="0"/>
              </a:spcAft>
              <a:buNone/>
            </a:pPr>
            <a:r>
              <a:rPr lang="en" sz="3200">
                <a:solidFill>
                  <a:srgbClr val="FFFFFF"/>
                </a:solidFill>
                <a:latin typeface="Fira Sans Extra Condensed Medium"/>
                <a:ea typeface="Fira Sans Extra Condensed Medium"/>
                <a:cs typeface="Fira Sans Extra Condensed Medium"/>
                <a:sym typeface="Fira Sans Extra Condensed Medium"/>
              </a:rPr>
              <a:t>01</a:t>
            </a:r>
            <a:endParaRPr sz="3200">
              <a:solidFill>
                <a:srgbClr val="FFFFFF"/>
              </a:solidFill>
              <a:latin typeface="Fira Sans Extra Condensed Medium"/>
              <a:ea typeface="Fira Sans Extra Condensed Medium"/>
              <a:cs typeface="Fira Sans Extra Condensed Medium"/>
              <a:sym typeface="Fira Sans Extra Condensed Medium"/>
            </a:endParaRPr>
          </a:p>
        </p:txBody>
      </p:sp>
      <p:grpSp>
        <p:nvGrpSpPr>
          <p:cNvPr id="53" name="Google Shape;1330;p45">
            <a:extLst>
              <a:ext uri="{FF2B5EF4-FFF2-40B4-BE49-F238E27FC236}">
                <a16:creationId xmlns:a16="http://schemas.microsoft.com/office/drawing/2014/main" id="{BC46BEF1-A192-D743-855C-8B13A8F3C38D}"/>
              </a:ext>
            </a:extLst>
          </p:cNvPr>
          <p:cNvGrpSpPr/>
          <p:nvPr/>
        </p:nvGrpSpPr>
        <p:grpSpPr>
          <a:xfrm>
            <a:off x="3453491" y="1604115"/>
            <a:ext cx="3513903" cy="520201"/>
            <a:chOff x="3886197" y="1332037"/>
            <a:chExt cx="3513903" cy="520201"/>
          </a:xfrm>
        </p:grpSpPr>
        <p:sp>
          <p:nvSpPr>
            <p:cNvPr id="58" name="Google Shape;1331;p45">
              <a:extLst>
                <a:ext uri="{FF2B5EF4-FFF2-40B4-BE49-F238E27FC236}">
                  <a16:creationId xmlns:a16="http://schemas.microsoft.com/office/drawing/2014/main" id="{F8E795FB-6A03-584F-A7C1-394EDEA76579}"/>
                </a:ext>
              </a:extLst>
            </p:cNvPr>
            <p:cNvSpPr txBox="1"/>
            <p:nvPr/>
          </p:nvSpPr>
          <p:spPr>
            <a:xfrm>
              <a:off x="3886197" y="1332037"/>
              <a:ext cx="1081200" cy="260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s-ES_tradnl" sz="1800">
                <a:solidFill>
                  <a:schemeClr val="dk1"/>
                </a:solidFill>
                <a:latin typeface="Fira Sans Extra Condensed Medium"/>
                <a:ea typeface="Fira Sans Extra Condensed Medium"/>
                <a:cs typeface="Fira Sans Extra Condensed Medium"/>
                <a:sym typeface="Fira Sans Extra Condensed Medium"/>
              </a:endParaRPr>
            </a:p>
          </p:txBody>
        </p:sp>
        <p:sp>
          <p:nvSpPr>
            <p:cNvPr id="59" name="Google Shape;1332;p45">
              <a:extLst>
                <a:ext uri="{FF2B5EF4-FFF2-40B4-BE49-F238E27FC236}">
                  <a16:creationId xmlns:a16="http://schemas.microsoft.com/office/drawing/2014/main" id="{8A5C1C76-60D7-D847-BF60-4B809B8506F6}"/>
                </a:ext>
              </a:extLst>
            </p:cNvPr>
            <p:cNvSpPr txBox="1"/>
            <p:nvPr/>
          </p:nvSpPr>
          <p:spPr>
            <a:xfrm>
              <a:off x="3896400" y="1592138"/>
              <a:ext cx="3503700" cy="260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ES_tradnl" sz="1200">
                  <a:solidFill>
                    <a:schemeClr val="dk1"/>
                  </a:solidFill>
                  <a:latin typeface="Roboto"/>
                  <a:ea typeface="Roboto"/>
                  <a:cs typeface="Roboto"/>
                  <a:sym typeface="Roboto"/>
                </a:rPr>
                <a:t>Posicion = hash (llave)</a:t>
              </a:r>
            </a:p>
          </p:txBody>
        </p:sp>
      </p:grpSp>
      <p:grpSp>
        <p:nvGrpSpPr>
          <p:cNvPr id="54" name="Google Shape;1333;p45">
            <a:extLst>
              <a:ext uri="{FF2B5EF4-FFF2-40B4-BE49-F238E27FC236}">
                <a16:creationId xmlns:a16="http://schemas.microsoft.com/office/drawing/2014/main" id="{91D0D60D-6651-744E-B3D1-1069B683F3DE}"/>
              </a:ext>
            </a:extLst>
          </p:cNvPr>
          <p:cNvGrpSpPr/>
          <p:nvPr/>
        </p:nvGrpSpPr>
        <p:grpSpPr>
          <a:xfrm>
            <a:off x="1482256" y="1658486"/>
            <a:ext cx="411476" cy="411492"/>
            <a:chOff x="3599700" y="1954475"/>
            <a:chExt cx="296175" cy="295400"/>
          </a:xfrm>
        </p:grpSpPr>
        <p:sp>
          <p:nvSpPr>
            <p:cNvPr id="55" name="Google Shape;1334;p45">
              <a:extLst>
                <a:ext uri="{FF2B5EF4-FFF2-40B4-BE49-F238E27FC236}">
                  <a16:creationId xmlns:a16="http://schemas.microsoft.com/office/drawing/2014/main" id="{26D7FCFC-FD33-CE45-AA0E-93B41A2E040B}"/>
                </a:ext>
              </a:extLst>
            </p:cNvPr>
            <p:cNvSpPr/>
            <p:nvPr/>
          </p:nvSpPr>
          <p:spPr>
            <a:xfrm>
              <a:off x="3599700" y="1954475"/>
              <a:ext cx="296175" cy="295400"/>
            </a:xfrm>
            <a:custGeom>
              <a:avLst/>
              <a:gdLst/>
              <a:ahLst/>
              <a:cxnLst/>
              <a:rect l="l" t="t" r="r" b="b"/>
              <a:pathLst>
                <a:path w="11847" h="11816" extrusionOk="0">
                  <a:moveTo>
                    <a:pt x="3151" y="694"/>
                  </a:moveTo>
                  <a:cubicBezTo>
                    <a:pt x="3718" y="694"/>
                    <a:pt x="4159" y="1166"/>
                    <a:pt x="4159" y="1734"/>
                  </a:cubicBezTo>
                  <a:cubicBezTo>
                    <a:pt x="4159" y="2301"/>
                    <a:pt x="3686" y="2742"/>
                    <a:pt x="3151" y="2742"/>
                  </a:cubicBezTo>
                  <a:cubicBezTo>
                    <a:pt x="2584" y="2742"/>
                    <a:pt x="2111" y="2269"/>
                    <a:pt x="2111" y="1734"/>
                  </a:cubicBezTo>
                  <a:cubicBezTo>
                    <a:pt x="2080" y="1166"/>
                    <a:pt x="2552" y="694"/>
                    <a:pt x="3151" y="694"/>
                  </a:cubicBezTo>
                  <a:close/>
                  <a:moveTo>
                    <a:pt x="8727" y="694"/>
                  </a:moveTo>
                  <a:cubicBezTo>
                    <a:pt x="9326" y="694"/>
                    <a:pt x="9767" y="1166"/>
                    <a:pt x="9767" y="1734"/>
                  </a:cubicBezTo>
                  <a:cubicBezTo>
                    <a:pt x="9767" y="2301"/>
                    <a:pt x="9294" y="2742"/>
                    <a:pt x="8727" y="2742"/>
                  </a:cubicBezTo>
                  <a:cubicBezTo>
                    <a:pt x="8128" y="2742"/>
                    <a:pt x="7719" y="2269"/>
                    <a:pt x="7719" y="1734"/>
                  </a:cubicBezTo>
                  <a:cubicBezTo>
                    <a:pt x="7656" y="1166"/>
                    <a:pt x="8128" y="694"/>
                    <a:pt x="8727" y="694"/>
                  </a:cubicBezTo>
                  <a:close/>
                  <a:moveTo>
                    <a:pt x="5923" y="4852"/>
                  </a:moveTo>
                  <a:cubicBezTo>
                    <a:pt x="6522" y="4852"/>
                    <a:pt x="6994" y="5325"/>
                    <a:pt x="6994" y="5861"/>
                  </a:cubicBezTo>
                  <a:cubicBezTo>
                    <a:pt x="6994" y="6396"/>
                    <a:pt x="6522" y="6869"/>
                    <a:pt x="5923" y="6869"/>
                  </a:cubicBezTo>
                  <a:cubicBezTo>
                    <a:pt x="5356" y="6869"/>
                    <a:pt x="4883" y="6428"/>
                    <a:pt x="4883" y="5861"/>
                  </a:cubicBezTo>
                  <a:cubicBezTo>
                    <a:pt x="4883" y="5294"/>
                    <a:pt x="5356" y="4852"/>
                    <a:pt x="5923" y="4852"/>
                  </a:cubicBezTo>
                  <a:close/>
                  <a:moveTo>
                    <a:pt x="3151" y="3466"/>
                  </a:moveTo>
                  <a:cubicBezTo>
                    <a:pt x="3875" y="3466"/>
                    <a:pt x="4600" y="3813"/>
                    <a:pt x="5072" y="4380"/>
                  </a:cubicBezTo>
                  <a:cubicBezTo>
                    <a:pt x="4537" y="4695"/>
                    <a:pt x="4159" y="5231"/>
                    <a:pt x="4159" y="5861"/>
                  </a:cubicBezTo>
                  <a:cubicBezTo>
                    <a:pt x="4159" y="6239"/>
                    <a:pt x="4285" y="6617"/>
                    <a:pt x="4505" y="6900"/>
                  </a:cubicBezTo>
                  <a:lnTo>
                    <a:pt x="693" y="6900"/>
                  </a:lnTo>
                  <a:lnTo>
                    <a:pt x="693" y="5892"/>
                  </a:lnTo>
                  <a:cubicBezTo>
                    <a:pt x="693" y="4569"/>
                    <a:pt x="1796" y="3466"/>
                    <a:pt x="3151" y="3466"/>
                  </a:cubicBezTo>
                  <a:close/>
                  <a:moveTo>
                    <a:pt x="8696" y="3498"/>
                  </a:moveTo>
                  <a:cubicBezTo>
                    <a:pt x="10019" y="3498"/>
                    <a:pt x="11121" y="4600"/>
                    <a:pt x="11121" y="5955"/>
                  </a:cubicBezTo>
                  <a:lnTo>
                    <a:pt x="11121" y="6932"/>
                  </a:lnTo>
                  <a:lnTo>
                    <a:pt x="7309" y="6932"/>
                  </a:lnTo>
                  <a:cubicBezTo>
                    <a:pt x="7561" y="6617"/>
                    <a:pt x="7656" y="6270"/>
                    <a:pt x="7656" y="5892"/>
                  </a:cubicBezTo>
                  <a:cubicBezTo>
                    <a:pt x="7656" y="5262"/>
                    <a:pt x="7309" y="4726"/>
                    <a:pt x="6774" y="4411"/>
                  </a:cubicBezTo>
                  <a:cubicBezTo>
                    <a:pt x="7215" y="3813"/>
                    <a:pt x="7939" y="3498"/>
                    <a:pt x="8696" y="3498"/>
                  </a:cubicBezTo>
                  <a:close/>
                  <a:moveTo>
                    <a:pt x="5923" y="7625"/>
                  </a:moveTo>
                  <a:cubicBezTo>
                    <a:pt x="6207" y="7625"/>
                    <a:pt x="6490" y="7656"/>
                    <a:pt x="6711" y="7751"/>
                  </a:cubicBezTo>
                  <a:lnTo>
                    <a:pt x="5923" y="8791"/>
                  </a:lnTo>
                  <a:lnTo>
                    <a:pt x="5135" y="7751"/>
                  </a:lnTo>
                  <a:cubicBezTo>
                    <a:pt x="5388" y="7688"/>
                    <a:pt x="5671" y="7625"/>
                    <a:pt x="5923" y="7625"/>
                  </a:cubicBezTo>
                  <a:close/>
                  <a:moveTo>
                    <a:pt x="4505" y="8066"/>
                  </a:moveTo>
                  <a:lnTo>
                    <a:pt x="5577" y="9484"/>
                  </a:lnTo>
                  <a:lnTo>
                    <a:pt x="5577" y="11153"/>
                  </a:lnTo>
                  <a:lnTo>
                    <a:pt x="3497" y="11153"/>
                  </a:lnTo>
                  <a:lnTo>
                    <a:pt x="3497" y="10019"/>
                  </a:lnTo>
                  <a:cubicBezTo>
                    <a:pt x="3497" y="9200"/>
                    <a:pt x="3875" y="8507"/>
                    <a:pt x="4505" y="8066"/>
                  </a:cubicBezTo>
                  <a:close/>
                  <a:moveTo>
                    <a:pt x="7341" y="8066"/>
                  </a:moveTo>
                  <a:cubicBezTo>
                    <a:pt x="7939" y="8507"/>
                    <a:pt x="8381" y="9263"/>
                    <a:pt x="8381" y="10051"/>
                  </a:cubicBezTo>
                  <a:lnTo>
                    <a:pt x="8381" y="11153"/>
                  </a:lnTo>
                  <a:lnTo>
                    <a:pt x="6301" y="11153"/>
                  </a:lnTo>
                  <a:lnTo>
                    <a:pt x="6301" y="9484"/>
                  </a:lnTo>
                  <a:lnTo>
                    <a:pt x="7341" y="8066"/>
                  </a:lnTo>
                  <a:close/>
                  <a:moveTo>
                    <a:pt x="3088" y="1"/>
                  </a:moveTo>
                  <a:cubicBezTo>
                    <a:pt x="2143" y="1"/>
                    <a:pt x="1355" y="788"/>
                    <a:pt x="1355" y="1734"/>
                  </a:cubicBezTo>
                  <a:cubicBezTo>
                    <a:pt x="1355" y="2238"/>
                    <a:pt x="1575" y="2679"/>
                    <a:pt x="1922" y="2994"/>
                  </a:cubicBezTo>
                  <a:cubicBezTo>
                    <a:pt x="788" y="3466"/>
                    <a:pt x="0" y="4569"/>
                    <a:pt x="0" y="5861"/>
                  </a:cubicBezTo>
                  <a:lnTo>
                    <a:pt x="0" y="7247"/>
                  </a:lnTo>
                  <a:cubicBezTo>
                    <a:pt x="0" y="7436"/>
                    <a:pt x="158" y="7593"/>
                    <a:pt x="347" y="7593"/>
                  </a:cubicBezTo>
                  <a:lnTo>
                    <a:pt x="3938" y="7593"/>
                  </a:lnTo>
                  <a:cubicBezTo>
                    <a:pt x="3214" y="8192"/>
                    <a:pt x="2741" y="9043"/>
                    <a:pt x="2741" y="10019"/>
                  </a:cubicBezTo>
                  <a:lnTo>
                    <a:pt x="2741" y="11437"/>
                  </a:lnTo>
                  <a:cubicBezTo>
                    <a:pt x="2741" y="11658"/>
                    <a:pt x="2899" y="11815"/>
                    <a:pt x="3088" y="11815"/>
                  </a:cubicBezTo>
                  <a:lnTo>
                    <a:pt x="8696" y="11815"/>
                  </a:lnTo>
                  <a:cubicBezTo>
                    <a:pt x="8885" y="11815"/>
                    <a:pt x="9042" y="11658"/>
                    <a:pt x="9042" y="11437"/>
                  </a:cubicBezTo>
                  <a:lnTo>
                    <a:pt x="9042" y="10019"/>
                  </a:lnTo>
                  <a:cubicBezTo>
                    <a:pt x="9042" y="9043"/>
                    <a:pt x="8570" y="8192"/>
                    <a:pt x="7876" y="7593"/>
                  </a:cubicBezTo>
                  <a:lnTo>
                    <a:pt x="11436" y="7593"/>
                  </a:lnTo>
                  <a:cubicBezTo>
                    <a:pt x="11657" y="7593"/>
                    <a:pt x="11815" y="7436"/>
                    <a:pt x="11815" y="7247"/>
                  </a:cubicBezTo>
                  <a:lnTo>
                    <a:pt x="11815" y="5861"/>
                  </a:lnTo>
                  <a:cubicBezTo>
                    <a:pt x="11846" y="4600"/>
                    <a:pt x="11027" y="3466"/>
                    <a:pt x="9861" y="2994"/>
                  </a:cubicBezTo>
                  <a:cubicBezTo>
                    <a:pt x="10239" y="2679"/>
                    <a:pt x="10428" y="2206"/>
                    <a:pt x="10428" y="1734"/>
                  </a:cubicBezTo>
                  <a:cubicBezTo>
                    <a:pt x="10428" y="788"/>
                    <a:pt x="9641" y="1"/>
                    <a:pt x="8696" y="1"/>
                  </a:cubicBezTo>
                  <a:cubicBezTo>
                    <a:pt x="7750" y="1"/>
                    <a:pt x="6963" y="788"/>
                    <a:pt x="6963" y="1734"/>
                  </a:cubicBezTo>
                  <a:cubicBezTo>
                    <a:pt x="6963" y="2238"/>
                    <a:pt x="7152" y="2679"/>
                    <a:pt x="7498" y="2994"/>
                  </a:cubicBezTo>
                  <a:cubicBezTo>
                    <a:pt x="6931" y="3214"/>
                    <a:pt x="6396" y="3624"/>
                    <a:pt x="6049" y="4159"/>
                  </a:cubicBezTo>
                  <a:lnTo>
                    <a:pt x="5734" y="4159"/>
                  </a:lnTo>
                  <a:cubicBezTo>
                    <a:pt x="5388" y="3655"/>
                    <a:pt x="4883" y="3214"/>
                    <a:pt x="4285" y="2994"/>
                  </a:cubicBezTo>
                  <a:cubicBezTo>
                    <a:pt x="4631" y="2679"/>
                    <a:pt x="4820" y="2238"/>
                    <a:pt x="4820" y="1734"/>
                  </a:cubicBezTo>
                  <a:cubicBezTo>
                    <a:pt x="4820" y="788"/>
                    <a:pt x="4033" y="1"/>
                    <a:pt x="30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56" name="Google Shape;1335;p45">
              <a:extLst>
                <a:ext uri="{FF2B5EF4-FFF2-40B4-BE49-F238E27FC236}">
                  <a16:creationId xmlns:a16="http://schemas.microsoft.com/office/drawing/2014/main" id="{2844BEE7-D988-FF42-B249-3BF1D8E91E26}"/>
                </a:ext>
              </a:extLst>
            </p:cNvPr>
            <p:cNvSpPr/>
            <p:nvPr/>
          </p:nvSpPr>
          <p:spPr>
            <a:xfrm>
              <a:off x="3825750" y="2075775"/>
              <a:ext cx="35450" cy="17350"/>
            </a:xfrm>
            <a:custGeom>
              <a:avLst/>
              <a:gdLst/>
              <a:ahLst/>
              <a:cxnLst/>
              <a:rect l="l" t="t" r="r" b="b"/>
              <a:pathLst>
                <a:path w="1418" h="694" extrusionOk="0">
                  <a:moveTo>
                    <a:pt x="347" y="0"/>
                  </a:moveTo>
                  <a:cubicBezTo>
                    <a:pt x="158" y="0"/>
                    <a:pt x="0" y="158"/>
                    <a:pt x="0" y="347"/>
                  </a:cubicBezTo>
                  <a:cubicBezTo>
                    <a:pt x="0" y="536"/>
                    <a:pt x="158" y="694"/>
                    <a:pt x="347" y="694"/>
                  </a:cubicBezTo>
                  <a:lnTo>
                    <a:pt x="1071" y="694"/>
                  </a:lnTo>
                  <a:cubicBezTo>
                    <a:pt x="1260" y="694"/>
                    <a:pt x="1418" y="536"/>
                    <a:pt x="1418" y="347"/>
                  </a:cubicBezTo>
                  <a:cubicBezTo>
                    <a:pt x="1418" y="158"/>
                    <a:pt x="1260" y="0"/>
                    <a:pt x="10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57" name="Google Shape;1336;p45">
              <a:extLst>
                <a:ext uri="{FF2B5EF4-FFF2-40B4-BE49-F238E27FC236}">
                  <a16:creationId xmlns:a16="http://schemas.microsoft.com/office/drawing/2014/main" id="{9FE23C0A-AAB0-1343-B762-E8FC868C0AA6}"/>
                </a:ext>
              </a:extLst>
            </p:cNvPr>
            <p:cNvSpPr/>
            <p:nvPr/>
          </p:nvSpPr>
          <p:spPr>
            <a:xfrm>
              <a:off x="3633550" y="2075775"/>
              <a:ext cx="35475" cy="17350"/>
            </a:xfrm>
            <a:custGeom>
              <a:avLst/>
              <a:gdLst/>
              <a:ahLst/>
              <a:cxnLst/>
              <a:rect l="l" t="t" r="r" b="b"/>
              <a:pathLst>
                <a:path w="1419" h="694" extrusionOk="0">
                  <a:moveTo>
                    <a:pt x="379" y="0"/>
                  </a:moveTo>
                  <a:cubicBezTo>
                    <a:pt x="158" y="0"/>
                    <a:pt x="1" y="158"/>
                    <a:pt x="1" y="347"/>
                  </a:cubicBezTo>
                  <a:cubicBezTo>
                    <a:pt x="1" y="536"/>
                    <a:pt x="158" y="694"/>
                    <a:pt x="379" y="694"/>
                  </a:cubicBezTo>
                  <a:lnTo>
                    <a:pt x="1072" y="694"/>
                  </a:lnTo>
                  <a:cubicBezTo>
                    <a:pt x="1261" y="694"/>
                    <a:pt x="1419" y="536"/>
                    <a:pt x="1419" y="347"/>
                  </a:cubicBezTo>
                  <a:cubicBezTo>
                    <a:pt x="1419" y="158"/>
                    <a:pt x="1261" y="0"/>
                    <a:pt x="10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grpSp>
      <p:sp>
        <p:nvSpPr>
          <p:cNvPr id="41" name="Google Shape;1338;p45">
            <a:extLst>
              <a:ext uri="{FF2B5EF4-FFF2-40B4-BE49-F238E27FC236}">
                <a16:creationId xmlns:a16="http://schemas.microsoft.com/office/drawing/2014/main" id="{CAAEC7E4-1F29-5F46-B260-77832C3E0EBD}"/>
              </a:ext>
            </a:extLst>
          </p:cNvPr>
          <p:cNvSpPr/>
          <p:nvPr/>
        </p:nvSpPr>
        <p:spPr>
          <a:xfrm>
            <a:off x="1254335" y="4198569"/>
            <a:ext cx="5769917" cy="807342"/>
          </a:xfrm>
          <a:custGeom>
            <a:avLst/>
            <a:gdLst/>
            <a:ahLst/>
            <a:cxnLst/>
            <a:rect l="l" t="t" r="r" b="b"/>
            <a:pathLst>
              <a:path w="203884" h="28528" extrusionOk="0">
                <a:moveTo>
                  <a:pt x="1" y="0"/>
                </a:moveTo>
                <a:lnTo>
                  <a:pt x="1" y="16002"/>
                </a:lnTo>
                <a:cubicBezTo>
                  <a:pt x="1" y="22884"/>
                  <a:pt x="5644" y="28528"/>
                  <a:pt x="12526" y="28528"/>
                </a:cubicBezTo>
                <a:lnTo>
                  <a:pt x="191358" y="28528"/>
                </a:lnTo>
                <a:cubicBezTo>
                  <a:pt x="198240" y="28528"/>
                  <a:pt x="203883" y="22884"/>
                  <a:pt x="203883" y="16002"/>
                </a:cubicBezTo>
                <a:lnTo>
                  <a:pt x="203883" y="0"/>
                </a:lnTo>
                <a:close/>
              </a:path>
            </a:pathLst>
          </a:custGeom>
          <a:solidFill>
            <a:schemeClr val="bg1">
              <a:lumMod val="8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42" name="Google Shape;1339;p45">
            <a:extLst>
              <a:ext uri="{FF2B5EF4-FFF2-40B4-BE49-F238E27FC236}">
                <a16:creationId xmlns:a16="http://schemas.microsoft.com/office/drawing/2014/main" id="{690AC546-BB16-D240-A89A-E291D97F56AE}"/>
              </a:ext>
            </a:extLst>
          </p:cNvPr>
          <p:cNvSpPr/>
          <p:nvPr/>
        </p:nvSpPr>
        <p:spPr>
          <a:xfrm>
            <a:off x="2186809" y="4198569"/>
            <a:ext cx="1048600" cy="807342"/>
          </a:xfrm>
          <a:custGeom>
            <a:avLst/>
            <a:gdLst/>
            <a:ahLst/>
            <a:cxnLst/>
            <a:rect l="l" t="t" r="r" b="b"/>
            <a:pathLst>
              <a:path w="37053" h="28528" extrusionOk="0">
                <a:moveTo>
                  <a:pt x="0" y="0"/>
                </a:moveTo>
                <a:lnTo>
                  <a:pt x="0" y="28528"/>
                </a:lnTo>
                <a:lnTo>
                  <a:pt x="31826" y="28528"/>
                </a:lnTo>
                <a:lnTo>
                  <a:pt x="31826" y="5239"/>
                </a:lnTo>
                <a:lnTo>
                  <a:pt x="37052" y="0"/>
                </a:lnTo>
                <a:close/>
              </a:path>
            </a:pathLst>
          </a:custGeom>
          <a:solidFill>
            <a:schemeClr val="bg2"/>
          </a:solidFill>
          <a:ln>
            <a:noFill/>
          </a:ln>
        </p:spPr>
        <p:txBody>
          <a:bodyPr spcFirstLastPara="1" wrap="square" lIns="91425" tIns="91425" rIns="182875" bIns="91425" anchor="ctr" anchorCtr="0">
            <a:noAutofit/>
          </a:bodyPr>
          <a:lstStyle/>
          <a:p>
            <a:pPr marL="0" lvl="0" indent="0" algn="ctr" rtl="0">
              <a:spcBef>
                <a:spcPts val="0"/>
              </a:spcBef>
              <a:spcAft>
                <a:spcPts val="0"/>
              </a:spcAft>
              <a:buNone/>
            </a:pPr>
            <a:r>
              <a:rPr lang="en" sz="3200">
                <a:solidFill>
                  <a:srgbClr val="FFFFFF"/>
                </a:solidFill>
                <a:latin typeface="Fira Sans Extra Condensed Medium"/>
                <a:ea typeface="Fira Sans Extra Condensed Medium"/>
                <a:cs typeface="Fira Sans Extra Condensed Medium"/>
                <a:sym typeface="Fira Sans Extra Condensed Medium"/>
              </a:rPr>
              <a:t>04</a:t>
            </a:r>
            <a:endParaRPr sz="3200">
              <a:solidFill>
                <a:srgbClr val="FFFFFF"/>
              </a:solidFill>
              <a:latin typeface="Fira Sans Extra Condensed Medium"/>
              <a:ea typeface="Fira Sans Extra Condensed Medium"/>
              <a:cs typeface="Fira Sans Extra Condensed Medium"/>
              <a:sym typeface="Fira Sans Extra Condensed Medium"/>
            </a:endParaRPr>
          </a:p>
        </p:txBody>
      </p:sp>
      <p:grpSp>
        <p:nvGrpSpPr>
          <p:cNvPr id="43" name="Google Shape;1340;p45">
            <a:extLst>
              <a:ext uri="{FF2B5EF4-FFF2-40B4-BE49-F238E27FC236}">
                <a16:creationId xmlns:a16="http://schemas.microsoft.com/office/drawing/2014/main" id="{8114D24B-9277-1043-B401-1401E494EBC5}"/>
              </a:ext>
            </a:extLst>
          </p:cNvPr>
          <p:cNvGrpSpPr/>
          <p:nvPr/>
        </p:nvGrpSpPr>
        <p:grpSpPr>
          <a:xfrm>
            <a:off x="3453491" y="4342140"/>
            <a:ext cx="3503700" cy="520201"/>
            <a:chOff x="3813710" y="4094349"/>
            <a:chExt cx="3503700" cy="520201"/>
          </a:xfrm>
          <a:solidFill>
            <a:schemeClr val="bg1">
              <a:lumMod val="85000"/>
            </a:schemeClr>
          </a:solidFill>
        </p:grpSpPr>
        <p:sp>
          <p:nvSpPr>
            <p:cNvPr id="49" name="Google Shape;1341;p45">
              <a:extLst>
                <a:ext uri="{FF2B5EF4-FFF2-40B4-BE49-F238E27FC236}">
                  <a16:creationId xmlns:a16="http://schemas.microsoft.com/office/drawing/2014/main" id="{4237A3F5-13C6-9047-9239-ACBD249217C3}"/>
                </a:ext>
              </a:extLst>
            </p:cNvPr>
            <p:cNvSpPr txBox="1"/>
            <p:nvPr/>
          </p:nvSpPr>
          <p:spPr>
            <a:xfrm>
              <a:off x="3813710" y="4354450"/>
              <a:ext cx="3503700" cy="260100"/>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ES_tradnl" sz="1200">
                  <a:solidFill>
                    <a:schemeClr val="dk1"/>
                  </a:solidFill>
                  <a:latin typeface="Roboto"/>
                  <a:ea typeface="Roboto"/>
                  <a:cs typeface="Roboto"/>
                  <a:sym typeface="Roboto"/>
                </a:rPr>
                <a:t>Aplicar procedimiento de colisión</a:t>
              </a:r>
            </a:p>
          </p:txBody>
        </p:sp>
        <p:sp>
          <p:nvSpPr>
            <p:cNvPr id="50" name="Google Shape;1342;p45">
              <a:extLst>
                <a:ext uri="{FF2B5EF4-FFF2-40B4-BE49-F238E27FC236}">
                  <a16:creationId xmlns:a16="http://schemas.microsoft.com/office/drawing/2014/main" id="{2308FDAE-F7B6-3A4C-A4C2-038F5061F67C}"/>
                </a:ext>
              </a:extLst>
            </p:cNvPr>
            <p:cNvSpPr txBox="1"/>
            <p:nvPr/>
          </p:nvSpPr>
          <p:spPr>
            <a:xfrm>
              <a:off x="3813710" y="4094349"/>
              <a:ext cx="1081200" cy="260100"/>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ES_tradnl" sz="1800">
                  <a:solidFill>
                    <a:schemeClr val="dk1"/>
                  </a:solidFill>
                  <a:latin typeface="Fira Sans Extra Condensed Medium"/>
                  <a:ea typeface="Fira Sans Extra Condensed Medium"/>
                  <a:cs typeface="Fira Sans Extra Condensed Medium"/>
                  <a:sym typeface="Fira Sans Extra Condensed Medium"/>
                </a:rPr>
                <a:t>Si no</a:t>
              </a:r>
            </a:p>
          </p:txBody>
        </p:sp>
      </p:grpSp>
      <p:grpSp>
        <p:nvGrpSpPr>
          <p:cNvPr id="44" name="Google Shape;1343;p45">
            <a:extLst>
              <a:ext uri="{FF2B5EF4-FFF2-40B4-BE49-F238E27FC236}">
                <a16:creationId xmlns:a16="http://schemas.microsoft.com/office/drawing/2014/main" id="{52E511FA-E52F-FF4F-B9EF-4A4EBE32276A}"/>
              </a:ext>
            </a:extLst>
          </p:cNvPr>
          <p:cNvGrpSpPr/>
          <p:nvPr/>
        </p:nvGrpSpPr>
        <p:grpSpPr>
          <a:xfrm>
            <a:off x="1482265" y="4445188"/>
            <a:ext cx="411490" cy="314028"/>
            <a:chOff x="3962775" y="1990700"/>
            <a:chExt cx="296975" cy="224500"/>
          </a:xfrm>
          <a:solidFill>
            <a:schemeClr val="bg1">
              <a:lumMod val="85000"/>
            </a:schemeClr>
          </a:solidFill>
        </p:grpSpPr>
        <p:sp>
          <p:nvSpPr>
            <p:cNvPr id="45" name="Google Shape;1344;p45">
              <a:extLst>
                <a:ext uri="{FF2B5EF4-FFF2-40B4-BE49-F238E27FC236}">
                  <a16:creationId xmlns:a16="http://schemas.microsoft.com/office/drawing/2014/main" id="{C2E562AD-2D28-434E-AC95-0ADDF83B1CC0}"/>
                </a:ext>
              </a:extLst>
            </p:cNvPr>
            <p:cNvSpPr/>
            <p:nvPr/>
          </p:nvSpPr>
          <p:spPr>
            <a:xfrm>
              <a:off x="4216400" y="2093100"/>
              <a:ext cx="43350" cy="18150"/>
            </a:xfrm>
            <a:custGeom>
              <a:avLst/>
              <a:gdLst/>
              <a:ahLst/>
              <a:cxnLst/>
              <a:rect l="l" t="t" r="r" b="b"/>
              <a:pathLst>
                <a:path w="1734" h="726" extrusionOk="0">
                  <a:moveTo>
                    <a:pt x="379" y="1"/>
                  </a:moveTo>
                  <a:cubicBezTo>
                    <a:pt x="158" y="1"/>
                    <a:pt x="1" y="158"/>
                    <a:pt x="1" y="347"/>
                  </a:cubicBezTo>
                  <a:cubicBezTo>
                    <a:pt x="1" y="568"/>
                    <a:pt x="158" y="725"/>
                    <a:pt x="379" y="725"/>
                  </a:cubicBezTo>
                  <a:lnTo>
                    <a:pt x="1387" y="725"/>
                  </a:lnTo>
                  <a:cubicBezTo>
                    <a:pt x="1576" y="725"/>
                    <a:pt x="1733" y="568"/>
                    <a:pt x="1733" y="347"/>
                  </a:cubicBezTo>
                  <a:cubicBezTo>
                    <a:pt x="1702" y="158"/>
                    <a:pt x="1544" y="1"/>
                    <a:pt x="138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46" name="Google Shape;1345;p45">
              <a:extLst>
                <a:ext uri="{FF2B5EF4-FFF2-40B4-BE49-F238E27FC236}">
                  <a16:creationId xmlns:a16="http://schemas.microsoft.com/office/drawing/2014/main" id="{05EBE376-2376-A841-BB65-526E1268EF2E}"/>
                </a:ext>
              </a:extLst>
            </p:cNvPr>
            <p:cNvSpPr/>
            <p:nvPr/>
          </p:nvSpPr>
          <p:spPr>
            <a:xfrm>
              <a:off x="4206950" y="2129325"/>
              <a:ext cx="35475" cy="33900"/>
            </a:xfrm>
            <a:custGeom>
              <a:avLst/>
              <a:gdLst/>
              <a:ahLst/>
              <a:cxnLst/>
              <a:rect l="l" t="t" r="r" b="b"/>
              <a:pathLst>
                <a:path w="1419" h="1356" extrusionOk="0">
                  <a:moveTo>
                    <a:pt x="351" y="1"/>
                  </a:moveTo>
                  <a:cubicBezTo>
                    <a:pt x="260" y="1"/>
                    <a:pt x="174" y="32"/>
                    <a:pt x="127" y="95"/>
                  </a:cubicBezTo>
                  <a:cubicBezTo>
                    <a:pt x="1" y="221"/>
                    <a:pt x="1" y="410"/>
                    <a:pt x="127" y="568"/>
                  </a:cubicBezTo>
                  <a:lnTo>
                    <a:pt x="820" y="1261"/>
                  </a:lnTo>
                  <a:cubicBezTo>
                    <a:pt x="883" y="1324"/>
                    <a:pt x="969" y="1356"/>
                    <a:pt x="1056" y="1356"/>
                  </a:cubicBezTo>
                  <a:cubicBezTo>
                    <a:pt x="1143" y="1356"/>
                    <a:pt x="1229" y="1324"/>
                    <a:pt x="1292" y="1261"/>
                  </a:cubicBezTo>
                  <a:cubicBezTo>
                    <a:pt x="1418" y="1166"/>
                    <a:pt x="1418" y="914"/>
                    <a:pt x="1292" y="788"/>
                  </a:cubicBezTo>
                  <a:lnTo>
                    <a:pt x="599" y="95"/>
                  </a:lnTo>
                  <a:cubicBezTo>
                    <a:pt x="536" y="32"/>
                    <a:pt x="442" y="1"/>
                    <a:pt x="35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47" name="Google Shape;1346;p45">
              <a:extLst>
                <a:ext uri="{FF2B5EF4-FFF2-40B4-BE49-F238E27FC236}">
                  <a16:creationId xmlns:a16="http://schemas.microsoft.com/office/drawing/2014/main" id="{B420302F-F318-6140-B3A2-78D02BA5E253}"/>
                </a:ext>
              </a:extLst>
            </p:cNvPr>
            <p:cNvSpPr/>
            <p:nvPr/>
          </p:nvSpPr>
          <p:spPr>
            <a:xfrm>
              <a:off x="4207750" y="2041900"/>
              <a:ext cx="35450" cy="34500"/>
            </a:xfrm>
            <a:custGeom>
              <a:avLst/>
              <a:gdLst/>
              <a:ahLst/>
              <a:cxnLst/>
              <a:rect l="l" t="t" r="r" b="b"/>
              <a:pathLst>
                <a:path w="1418" h="1380" extrusionOk="0">
                  <a:moveTo>
                    <a:pt x="1067" y="1"/>
                  </a:moveTo>
                  <a:cubicBezTo>
                    <a:pt x="977" y="1"/>
                    <a:pt x="882" y="32"/>
                    <a:pt x="819" y="95"/>
                  </a:cubicBezTo>
                  <a:lnTo>
                    <a:pt x="126" y="788"/>
                  </a:lnTo>
                  <a:cubicBezTo>
                    <a:pt x="0" y="914"/>
                    <a:pt x="0" y="1135"/>
                    <a:pt x="126" y="1261"/>
                  </a:cubicBezTo>
                  <a:cubicBezTo>
                    <a:pt x="189" y="1340"/>
                    <a:pt x="268" y="1379"/>
                    <a:pt x="351" y="1379"/>
                  </a:cubicBezTo>
                  <a:cubicBezTo>
                    <a:pt x="433" y="1379"/>
                    <a:pt x="520" y="1340"/>
                    <a:pt x="599" y="1261"/>
                  </a:cubicBezTo>
                  <a:lnTo>
                    <a:pt x="1292" y="568"/>
                  </a:lnTo>
                  <a:cubicBezTo>
                    <a:pt x="1418" y="442"/>
                    <a:pt x="1418" y="190"/>
                    <a:pt x="1292" y="95"/>
                  </a:cubicBezTo>
                  <a:cubicBezTo>
                    <a:pt x="1244" y="32"/>
                    <a:pt x="1158" y="1"/>
                    <a:pt x="106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48" name="Google Shape;1347;p45">
              <a:extLst>
                <a:ext uri="{FF2B5EF4-FFF2-40B4-BE49-F238E27FC236}">
                  <a16:creationId xmlns:a16="http://schemas.microsoft.com/office/drawing/2014/main" id="{A9E9539C-5773-1045-9697-42A91BD7BB50}"/>
                </a:ext>
              </a:extLst>
            </p:cNvPr>
            <p:cNvSpPr/>
            <p:nvPr/>
          </p:nvSpPr>
          <p:spPr>
            <a:xfrm>
              <a:off x="3962775" y="1990700"/>
              <a:ext cx="226075" cy="224500"/>
            </a:xfrm>
            <a:custGeom>
              <a:avLst/>
              <a:gdLst/>
              <a:ahLst/>
              <a:cxnLst/>
              <a:rect l="l" t="t" r="r" b="b"/>
              <a:pathLst>
                <a:path w="9043" h="8980" extrusionOk="0">
                  <a:moveTo>
                    <a:pt x="1419" y="3403"/>
                  </a:moveTo>
                  <a:lnTo>
                    <a:pt x="1419" y="4790"/>
                  </a:lnTo>
                  <a:cubicBezTo>
                    <a:pt x="1009" y="4790"/>
                    <a:pt x="694" y="4506"/>
                    <a:pt x="694" y="4097"/>
                  </a:cubicBezTo>
                  <a:cubicBezTo>
                    <a:pt x="694" y="3719"/>
                    <a:pt x="1009" y="3403"/>
                    <a:pt x="1419" y="3403"/>
                  </a:cubicBezTo>
                  <a:close/>
                  <a:moveTo>
                    <a:pt x="4191" y="2710"/>
                  </a:moveTo>
                  <a:lnTo>
                    <a:pt x="4191" y="5483"/>
                  </a:lnTo>
                  <a:lnTo>
                    <a:pt x="2490" y="5483"/>
                  </a:lnTo>
                  <a:cubicBezTo>
                    <a:pt x="2269" y="5483"/>
                    <a:pt x="2112" y="5325"/>
                    <a:pt x="2112" y="5105"/>
                  </a:cubicBezTo>
                  <a:lnTo>
                    <a:pt x="2112" y="3088"/>
                  </a:lnTo>
                  <a:cubicBezTo>
                    <a:pt x="2112" y="2868"/>
                    <a:pt x="2269" y="2710"/>
                    <a:pt x="2490" y="2710"/>
                  </a:cubicBezTo>
                  <a:close/>
                  <a:moveTo>
                    <a:pt x="6995" y="1828"/>
                  </a:moveTo>
                  <a:lnTo>
                    <a:pt x="6995" y="6428"/>
                  </a:lnTo>
                  <a:cubicBezTo>
                    <a:pt x="6428" y="5924"/>
                    <a:pt x="5672" y="5609"/>
                    <a:pt x="4884" y="5514"/>
                  </a:cubicBezTo>
                  <a:lnTo>
                    <a:pt x="4884" y="2710"/>
                  </a:lnTo>
                  <a:cubicBezTo>
                    <a:pt x="5672" y="2647"/>
                    <a:pt x="6428" y="2332"/>
                    <a:pt x="6995" y="1828"/>
                  </a:cubicBezTo>
                  <a:close/>
                  <a:moveTo>
                    <a:pt x="8066" y="631"/>
                  </a:moveTo>
                  <a:cubicBezTo>
                    <a:pt x="8255" y="631"/>
                    <a:pt x="8413" y="789"/>
                    <a:pt x="8413" y="978"/>
                  </a:cubicBezTo>
                  <a:lnTo>
                    <a:pt x="8413" y="7216"/>
                  </a:lnTo>
                  <a:cubicBezTo>
                    <a:pt x="8413" y="7405"/>
                    <a:pt x="8255" y="7562"/>
                    <a:pt x="8066" y="7562"/>
                  </a:cubicBezTo>
                  <a:cubicBezTo>
                    <a:pt x="7877" y="7562"/>
                    <a:pt x="7720" y="7405"/>
                    <a:pt x="7720" y="7216"/>
                  </a:cubicBezTo>
                  <a:lnTo>
                    <a:pt x="7720" y="978"/>
                  </a:lnTo>
                  <a:cubicBezTo>
                    <a:pt x="7720" y="789"/>
                    <a:pt x="7877" y="631"/>
                    <a:pt x="8066" y="631"/>
                  </a:cubicBezTo>
                  <a:close/>
                  <a:moveTo>
                    <a:pt x="3498" y="6176"/>
                  </a:moveTo>
                  <a:lnTo>
                    <a:pt x="3498" y="7909"/>
                  </a:lnTo>
                  <a:cubicBezTo>
                    <a:pt x="3498" y="8129"/>
                    <a:pt x="3340" y="8287"/>
                    <a:pt x="3151" y="8287"/>
                  </a:cubicBezTo>
                  <a:cubicBezTo>
                    <a:pt x="2962" y="8287"/>
                    <a:pt x="2805" y="8129"/>
                    <a:pt x="2805" y="7909"/>
                  </a:cubicBezTo>
                  <a:lnTo>
                    <a:pt x="2805" y="6176"/>
                  </a:lnTo>
                  <a:close/>
                  <a:moveTo>
                    <a:pt x="8035" y="1"/>
                  </a:moveTo>
                  <a:cubicBezTo>
                    <a:pt x="7531" y="1"/>
                    <a:pt x="7090" y="411"/>
                    <a:pt x="6995" y="883"/>
                  </a:cubicBezTo>
                  <a:lnTo>
                    <a:pt x="6680" y="1198"/>
                  </a:lnTo>
                  <a:cubicBezTo>
                    <a:pt x="6144" y="1734"/>
                    <a:pt x="5325" y="2049"/>
                    <a:pt x="4538" y="2049"/>
                  </a:cubicBezTo>
                  <a:lnTo>
                    <a:pt x="2427" y="2049"/>
                  </a:lnTo>
                  <a:cubicBezTo>
                    <a:pt x="2017" y="2049"/>
                    <a:pt x="1608" y="2332"/>
                    <a:pt x="1450" y="2773"/>
                  </a:cubicBezTo>
                  <a:lnTo>
                    <a:pt x="1387" y="2773"/>
                  </a:lnTo>
                  <a:cubicBezTo>
                    <a:pt x="631" y="2773"/>
                    <a:pt x="1" y="3403"/>
                    <a:pt x="1" y="4128"/>
                  </a:cubicBezTo>
                  <a:cubicBezTo>
                    <a:pt x="1" y="4884"/>
                    <a:pt x="631" y="5514"/>
                    <a:pt x="1387" y="5514"/>
                  </a:cubicBezTo>
                  <a:lnTo>
                    <a:pt x="1450" y="5514"/>
                  </a:lnTo>
                  <a:cubicBezTo>
                    <a:pt x="1576" y="5798"/>
                    <a:pt x="1797" y="6018"/>
                    <a:pt x="2080" y="6144"/>
                  </a:cubicBezTo>
                  <a:lnTo>
                    <a:pt x="2080" y="7940"/>
                  </a:lnTo>
                  <a:cubicBezTo>
                    <a:pt x="2112" y="8507"/>
                    <a:pt x="2584" y="8980"/>
                    <a:pt x="3151" y="8980"/>
                  </a:cubicBezTo>
                  <a:cubicBezTo>
                    <a:pt x="3750" y="8980"/>
                    <a:pt x="4160" y="8507"/>
                    <a:pt x="4160" y="7972"/>
                  </a:cubicBezTo>
                  <a:lnTo>
                    <a:pt x="4160" y="6239"/>
                  </a:lnTo>
                  <a:lnTo>
                    <a:pt x="4538" y="6239"/>
                  </a:lnTo>
                  <a:cubicBezTo>
                    <a:pt x="5325" y="6239"/>
                    <a:pt x="6144" y="6554"/>
                    <a:pt x="6680" y="7090"/>
                  </a:cubicBezTo>
                  <a:lnTo>
                    <a:pt x="6995" y="7405"/>
                  </a:lnTo>
                  <a:cubicBezTo>
                    <a:pt x="7090" y="7909"/>
                    <a:pt x="7531" y="8287"/>
                    <a:pt x="8035" y="8287"/>
                  </a:cubicBezTo>
                  <a:cubicBezTo>
                    <a:pt x="8633" y="8287"/>
                    <a:pt x="9043" y="7814"/>
                    <a:pt x="9043" y="7247"/>
                  </a:cubicBezTo>
                  <a:lnTo>
                    <a:pt x="9043" y="1041"/>
                  </a:lnTo>
                  <a:cubicBezTo>
                    <a:pt x="9043" y="442"/>
                    <a:pt x="8570" y="1"/>
                    <a:pt x="803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grpSp>
    </p:spTree>
    <p:extLst>
      <p:ext uri="{BB962C8B-B14F-4D97-AF65-F5344CB8AC3E}">
        <p14:creationId xmlns:p14="http://schemas.microsoft.com/office/powerpoint/2010/main" val="814373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pic>
        <p:nvPicPr>
          <p:cNvPr id="2050" name="Picture 2" descr="20 x 20 x 20&quot; Cajas de Cartón Blancas S-4934 - Uline">
            <a:extLst>
              <a:ext uri="{FF2B5EF4-FFF2-40B4-BE49-F238E27FC236}">
                <a16:creationId xmlns:a16="http://schemas.microsoft.com/office/drawing/2014/main" id="{252E5192-6D1B-1B40-A44C-788F9E8FB0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4030" y="2123754"/>
            <a:ext cx="2656114" cy="1989599"/>
          </a:xfrm>
          <a:prstGeom prst="rect">
            <a:avLst/>
          </a:prstGeom>
          <a:noFill/>
          <a:extLst>
            <a:ext uri="{909E8E84-426E-40DD-AFC4-6F175D3DCCD1}">
              <a14:hiddenFill xmlns:a14="http://schemas.microsoft.com/office/drawing/2010/main">
                <a:solidFill>
                  <a:srgbClr val="FFFFFF"/>
                </a:solidFill>
              </a14:hiddenFill>
            </a:ext>
          </a:extLst>
        </p:spPr>
      </p:pic>
      <p:sp>
        <p:nvSpPr>
          <p:cNvPr id="20" name="Google Shape;420;p43">
            <a:extLst>
              <a:ext uri="{FF2B5EF4-FFF2-40B4-BE49-F238E27FC236}">
                <a16:creationId xmlns:a16="http://schemas.microsoft.com/office/drawing/2014/main" id="{6CEDA716-EE72-2D46-BA51-F38098FC536D}"/>
              </a:ext>
            </a:extLst>
          </p:cNvPr>
          <p:cNvSpPr txBox="1">
            <a:spLocks/>
          </p:cNvSpPr>
          <p:nvPr/>
        </p:nvSpPr>
        <p:spPr>
          <a:xfrm>
            <a:off x="510337" y="230731"/>
            <a:ext cx="77451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4"/>
              </a:buClr>
              <a:buSzPts val="3500"/>
              <a:buFont typeface="Oswald"/>
              <a:buNone/>
              <a:defRPr sz="3500" b="1" i="0" u="none" strike="noStrike" cap="none">
                <a:solidFill>
                  <a:schemeClr val="accent2"/>
                </a:solidFill>
                <a:latin typeface="Oswald"/>
                <a:ea typeface="Oswald"/>
                <a:cs typeface="Oswald"/>
                <a:sym typeface="Oswald"/>
              </a:defRPr>
            </a:lvl1pPr>
            <a:lvl2pPr marR="0" lvl="1" algn="ctr" rtl="0">
              <a:lnSpc>
                <a:spcPct val="100000"/>
              </a:lnSpc>
              <a:spcBef>
                <a:spcPts val="0"/>
              </a:spcBef>
              <a:spcAft>
                <a:spcPts val="0"/>
              </a:spcAft>
              <a:buClr>
                <a:schemeClr val="accent4"/>
              </a:buClr>
              <a:buSzPts val="3500"/>
              <a:buFont typeface="Oswald"/>
              <a:buNone/>
              <a:defRPr sz="3500" b="1" i="0" u="none" strike="noStrike" cap="none">
                <a:solidFill>
                  <a:schemeClr val="accent4"/>
                </a:solidFill>
                <a:latin typeface="Oswald"/>
                <a:ea typeface="Oswald"/>
                <a:cs typeface="Oswald"/>
                <a:sym typeface="Oswald"/>
              </a:defRPr>
            </a:lvl2pPr>
            <a:lvl3pPr marR="0" lvl="2" algn="ctr" rtl="0">
              <a:lnSpc>
                <a:spcPct val="100000"/>
              </a:lnSpc>
              <a:spcBef>
                <a:spcPts val="0"/>
              </a:spcBef>
              <a:spcAft>
                <a:spcPts val="0"/>
              </a:spcAft>
              <a:buClr>
                <a:schemeClr val="accent4"/>
              </a:buClr>
              <a:buSzPts val="3500"/>
              <a:buFont typeface="Oswald"/>
              <a:buNone/>
              <a:defRPr sz="3500" b="1" i="0" u="none" strike="noStrike" cap="none">
                <a:solidFill>
                  <a:schemeClr val="accent4"/>
                </a:solidFill>
                <a:latin typeface="Oswald"/>
                <a:ea typeface="Oswald"/>
                <a:cs typeface="Oswald"/>
                <a:sym typeface="Oswald"/>
              </a:defRPr>
            </a:lvl3pPr>
            <a:lvl4pPr marR="0" lvl="3" algn="ctr" rtl="0">
              <a:lnSpc>
                <a:spcPct val="100000"/>
              </a:lnSpc>
              <a:spcBef>
                <a:spcPts val="0"/>
              </a:spcBef>
              <a:spcAft>
                <a:spcPts val="0"/>
              </a:spcAft>
              <a:buClr>
                <a:schemeClr val="accent4"/>
              </a:buClr>
              <a:buSzPts val="3500"/>
              <a:buFont typeface="Oswald"/>
              <a:buNone/>
              <a:defRPr sz="3500" b="1" i="0" u="none" strike="noStrike" cap="none">
                <a:solidFill>
                  <a:schemeClr val="accent4"/>
                </a:solidFill>
                <a:latin typeface="Oswald"/>
                <a:ea typeface="Oswald"/>
                <a:cs typeface="Oswald"/>
                <a:sym typeface="Oswald"/>
              </a:defRPr>
            </a:lvl4pPr>
            <a:lvl5pPr marR="0" lvl="4" algn="ctr" rtl="0">
              <a:lnSpc>
                <a:spcPct val="100000"/>
              </a:lnSpc>
              <a:spcBef>
                <a:spcPts val="0"/>
              </a:spcBef>
              <a:spcAft>
                <a:spcPts val="0"/>
              </a:spcAft>
              <a:buClr>
                <a:schemeClr val="accent4"/>
              </a:buClr>
              <a:buSzPts val="3500"/>
              <a:buFont typeface="Oswald"/>
              <a:buNone/>
              <a:defRPr sz="3500" b="1" i="0" u="none" strike="noStrike" cap="none">
                <a:solidFill>
                  <a:schemeClr val="accent4"/>
                </a:solidFill>
                <a:latin typeface="Oswald"/>
                <a:ea typeface="Oswald"/>
                <a:cs typeface="Oswald"/>
                <a:sym typeface="Oswald"/>
              </a:defRPr>
            </a:lvl5pPr>
            <a:lvl6pPr marR="0" lvl="5" algn="ctr" rtl="0">
              <a:lnSpc>
                <a:spcPct val="100000"/>
              </a:lnSpc>
              <a:spcBef>
                <a:spcPts val="0"/>
              </a:spcBef>
              <a:spcAft>
                <a:spcPts val="0"/>
              </a:spcAft>
              <a:buClr>
                <a:schemeClr val="accent4"/>
              </a:buClr>
              <a:buSzPts val="3500"/>
              <a:buFont typeface="Oswald"/>
              <a:buNone/>
              <a:defRPr sz="3500" b="1" i="0" u="none" strike="noStrike" cap="none">
                <a:solidFill>
                  <a:schemeClr val="accent4"/>
                </a:solidFill>
                <a:latin typeface="Oswald"/>
                <a:ea typeface="Oswald"/>
                <a:cs typeface="Oswald"/>
                <a:sym typeface="Oswald"/>
              </a:defRPr>
            </a:lvl6pPr>
            <a:lvl7pPr marR="0" lvl="6" algn="ctr" rtl="0">
              <a:lnSpc>
                <a:spcPct val="100000"/>
              </a:lnSpc>
              <a:spcBef>
                <a:spcPts val="0"/>
              </a:spcBef>
              <a:spcAft>
                <a:spcPts val="0"/>
              </a:spcAft>
              <a:buClr>
                <a:schemeClr val="accent4"/>
              </a:buClr>
              <a:buSzPts val="3500"/>
              <a:buFont typeface="Oswald"/>
              <a:buNone/>
              <a:defRPr sz="3500" b="1" i="0" u="none" strike="noStrike" cap="none">
                <a:solidFill>
                  <a:schemeClr val="accent4"/>
                </a:solidFill>
                <a:latin typeface="Oswald"/>
                <a:ea typeface="Oswald"/>
                <a:cs typeface="Oswald"/>
                <a:sym typeface="Oswald"/>
              </a:defRPr>
            </a:lvl7pPr>
            <a:lvl8pPr marR="0" lvl="7" algn="ctr" rtl="0">
              <a:lnSpc>
                <a:spcPct val="100000"/>
              </a:lnSpc>
              <a:spcBef>
                <a:spcPts val="0"/>
              </a:spcBef>
              <a:spcAft>
                <a:spcPts val="0"/>
              </a:spcAft>
              <a:buClr>
                <a:schemeClr val="accent4"/>
              </a:buClr>
              <a:buSzPts val="3500"/>
              <a:buFont typeface="Oswald"/>
              <a:buNone/>
              <a:defRPr sz="3500" b="1" i="0" u="none" strike="noStrike" cap="none">
                <a:solidFill>
                  <a:schemeClr val="accent4"/>
                </a:solidFill>
                <a:latin typeface="Oswald"/>
                <a:ea typeface="Oswald"/>
                <a:cs typeface="Oswald"/>
                <a:sym typeface="Oswald"/>
              </a:defRPr>
            </a:lvl8pPr>
            <a:lvl9pPr marR="0" lvl="8" algn="ctr" rtl="0">
              <a:lnSpc>
                <a:spcPct val="100000"/>
              </a:lnSpc>
              <a:spcBef>
                <a:spcPts val="0"/>
              </a:spcBef>
              <a:spcAft>
                <a:spcPts val="0"/>
              </a:spcAft>
              <a:buClr>
                <a:schemeClr val="accent4"/>
              </a:buClr>
              <a:buSzPts val="3500"/>
              <a:buFont typeface="Oswald"/>
              <a:buNone/>
              <a:defRPr sz="3500" b="1" i="0" u="none" strike="noStrike" cap="none">
                <a:solidFill>
                  <a:schemeClr val="accent4"/>
                </a:solidFill>
                <a:latin typeface="Oswald"/>
                <a:ea typeface="Oswald"/>
                <a:cs typeface="Oswald"/>
                <a:sym typeface="Oswald"/>
              </a:defRPr>
            </a:lvl9pPr>
          </a:lstStyle>
          <a:p>
            <a:r>
              <a:rPr lang="es-MX" dirty="0"/>
              <a:t>COMPONENTES</a:t>
            </a:r>
          </a:p>
        </p:txBody>
      </p:sp>
      <p:sp>
        <p:nvSpPr>
          <p:cNvPr id="10" name="Elipse 9">
            <a:extLst>
              <a:ext uri="{FF2B5EF4-FFF2-40B4-BE49-F238E27FC236}">
                <a16:creationId xmlns:a16="http://schemas.microsoft.com/office/drawing/2014/main" id="{A6F582B9-C203-1346-9F92-3DBD37AAEC8F}"/>
              </a:ext>
            </a:extLst>
          </p:cNvPr>
          <p:cNvSpPr/>
          <p:nvPr/>
        </p:nvSpPr>
        <p:spPr>
          <a:xfrm>
            <a:off x="3277676" y="1667133"/>
            <a:ext cx="682388" cy="701351"/>
          </a:xfrm>
          <a:prstGeom prst="ellipse">
            <a:avLst/>
          </a:prstGeom>
          <a:ln>
            <a:noFill/>
          </a:ln>
        </p:spPr>
        <p:style>
          <a:lnRef idx="2">
            <a:schemeClr val="accent4">
              <a:shade val="50000"/>
            </a:schemeClr>
          </a:lnRef>
          <a:fillRef idx="1">
            <a:schemeClr val="accent4"/>
          </a:fillRef>
          <a:effectRef idx="0">
            <a:schemeClr val="accent4"/>
          </a:effectRef>
          <a:fontRef idx="minor">
            <a:schemeClr val="lt1"/>
          </a:fontRef>
        </p:style>
        <p:txBody>
          <a:bodyPr lIns="0" tIns="0" rIns="0" bIns="0" rtlCol="0" anchor="ctr"/>
          <a:lstStyle/>
          <a:p>
            <a:pPr algn="ctr"/>
            <a:r>
              <a:rPr lang="es-MX" sz="900" dirty="0"/>
              <a:t>Arreglo de entradas</a:t>
            </a:r>
          </a:p>
        </p:txBody>
      </p:sp>
      <p:sp>
        <p:nvSpPr>
          <p:cNvPr id="22" name="Elipse 21">
            <a:extLst>
              <a:ext uri="{FF2B5EF4-FFF2-40B4-BE49-F238E27FC236}">
                <a16:creationId xmlns:a16="http://schemas.microsoft.com/office/drawing/2014/main" id="{64B456E4-4C95-864E-8CCC-4FF5E1073700}"/>
              </a:ext>
            </a:extLst>
          </p:cNvPr>
          <p:cNvSpPr/>
          <p:nvPr/>
        </p:nvSpPr>
        <p:spPr>
          <a:xfrm>
            <a:off x="3850143" y="1584463"/>
            <a:ext cx="808412" cy="777600"/>
          </a:xfrm>
          <a:prstGeom prst="ellipse">
            <a:avLst/>
          </a:prstGeom>
          <a:solidFill>
            <a:schemeClr val="accent2"/>
          </a:solidFill>
          <a:ln>
            <a:noFill/>
          </a:ln>
        </p:spPr>
        <p:style>
          <a:lnRef idx="2">
            <a:schemeClr val="accent4">
              <a:shade val="50000"/>
            </a:schemeClr>
          </a:lnRef>
          <a:fillRef idx="1">
            <a:schemeClr val="accent4"/>
          </a:fillRef>
          <a:effectRef idx="0">
            <a:schemeClr val="accent4"/>
          </a:effectRef>
          <a:fontRef idx="minor">
            <a:schemeClr val="lt1"/>
          </a:fontRef>
        </p:style>
        <p:txBody>
          <a:bodyPr lIns="0" tIns="0" rIns="0" bIns="0" rtlCol="0" anchor="ctr"/>
          <a:lstStyle/>
          <a:p>
            <a:pPr algn="ctr"/>
            <a:r>
              <a:rPr lang="es-MX" sz="900" dirty="0"/>
              <a:t>Función de dispersión</a:t>
            </a:r>
          </a:p>
        </p:txBody>
      </p:sp>
      <p:sp>
        <p:nvSpPr>
          <p:cNvPr id="23" name="Elipse 22">
            <a:extLst>
              <a:ext uri="{FF2B5EF4-FFF2-40B4-BE49-F238E27FC236}">
                <a16:creationId xmlns:a16="http://schemas.microsoft.com/office/drawing/2014/main" id="{4C3BC92C-5E64-8847-B4D6-5046EF1F9B66}"/>
              </a:ext>
            </a:extLst>
          </p:cNvPr>
          <p:cNvSpPr/>
          <p:nvPr/>
        </p:nvSpPr>
        <p:spPr>
          <a:xfrm>
            <a:off x="4505898" y="1887253"/>
            <a:ext cx="808412" cy="777600"/>
          </a:xfrm>
          <a:prstGeom prst="ellipse">
            <a:avLst/>
          </a:prstGeom>
          <a:solidFill>
            <a:schemeClr val="accent4"/>
          </a:solidFill>
          <a:ln>
            <a:noFill/>
          </a:ln>
        </p:spPr>
        <p:style>
          <a:lnRef idx="2">
            <a:schemeClr val="accent4">
              <a:shade val="50000"/>
            </a:schemeClr>
          </a:lnRef>
          <a:fillRef idx="1">
            <a:schemeClr val="accent4"/>
          </a:fillRef>
          <a:effectRef idx="0">
            <a:schemeClr val="accent4"/>
          </a:effectRef>
          <a:fontRef idx="minor">
            <a:schemeClr val="lt1"/>
          </a:fontRef>
        </p:style>
        <p:txBody>
          <a:bodyPr lIns="0" tIns="0" rIns="0" bIns="0" rtlCol="0" anchor="ctr"/>
          <a:lstStyle/>
          <a:p>
            <a:pPr algn="ctr"/>
            <a:r>
              <a:rPr lang="es-MX" sz="700" dirty="0"/>
              <a:t>Procedimiento colisiones</a:t>
            </a:r>
          </a:p>
        </p:txBody>
      </p:sp>
      <p:pic>
        <p:nvPicPr>
          <p:cNvPr id="25" name="Picture 2" descr="20 x 20 x 20&quot; Cajas de Cartón Blancas S-4934 - Uline">
            <a:extLst>
              <a:ext uri="{FF2B5EF4-FFF2-40B4-BE49-F238E27FC236}">
                <a16:creationId xmlns:a16="http://schemas.microsoft.com/office/drawing/2014/main" id="{0A64C38B-5A6B-CC44-BFB0-68B82F99CB34}"/>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3204030" y="2123753"/>
            <a:ext cx="2656114" cy="1989599"/>
          </a:xfrm>
          <a:prstGeom prst="rect">
            <a:avLst/>
          </a:prstGeom>
          <a:noFill/>
          <a:extLst>
            <a:ext uri="{909E8E84-426E-40DD-AFC4-6F175D3DCCD1}">
              <a14:hiddenFill xmlns:a14="http://schemas.microsoft.com/office/drawing/2010/main">
                <a:solidFill>
                  <a:srgbClr val="FFFFFF"/>
                </a:solidFill>
              </a14:hiddenFill>
            </a:ext>
          </a:extLst>
        </p:spPr>
      </p:pic>
      <p:sp>
        <p:nvSpPr>
          <p:cNvPr id="11" name="CuadroTexto 10">
            <a:extLst>
              <a:ext uri="{FF2B5EF4-FFF2-40B4-BE49-F238E27FC236}">
                <a16:creationId xmlns:a16="http://schemas.microsoft.com/office/drawing/2014/main" id="{37829A36-4EAC-9E41-9731-32B9CD4BD0B3}"/>
              </a:ext>
            </a:extLst>
          </p:cNvPr>
          <p:cNvSpPr txBox="1"/>
          <p:nvPr/>
        </p:nvSpPr>
        <p:spPr>
          <a:xfrm rot="21306751">
            <a:off x="4608230" y="2967643"/>
            <a:ext cx="651139" cy="523220"/>
          </a:xfrm>
          <a:prstGeom prst="rect">
            <a:avLst/>
          </a:prstGeom>
          <a:noFill/>
        </p:spPr>
        <p:txBody>
          <a:bodyPr wrap="none" rtlCol="0">
            <a:spAutoFit/>
          </a:bodyPr>
          <a:lstStyle/>
          <a:p>
            <a:pPr algn="ctr"/>
            <a:r>
              <a:rPr lang="es-MX" dirty="0">
                <a:latin typeface="Impact" panose="020B0806030902050204" pitchFamily="34" charset="0"/>
              </a:rPr>
              <a:t>TABLA </a:t>
            </a:r>
            <a:br>
              <a:rPr lang="es-MX" dirty="0">
                <a:latin typeface="Impact" panose="020B0806030902050204" pitchFamily="34" charset="0"/>
              </a:rPr>
            </a:br>
            <a:r>
              <a:rPr lang="es-MX" dirty="0">
                <a:latin typeface="Impact" panose="020B0806030902050204" pitchFamily="34" charset="0"/>
              </a:rPr>
              <a:t>HASH</a:t>
            </a:r>
          </a:p>
        </p:txBody>
      </p:sp>
    </p:spTree>
    <p:extLst>
      <p:ext uri="{BB962C8B-B14F-4D97-AF65-F5344CB8AC3E}">
        <p14:creationId xmlns:p14="http://schemas.microsoft.com/office/powerpoint/2010/main" val="35602608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6BB6E8EC-37B7-4E49-8B03-48EC3A94B699}"/>
              </a:ext>
            </a:extLst>
          </p:cNvPr>
          <p:cNvSpPr>
            <a:spLocks noGrp="1"/>
          </p:cNvSpPr>
          <p:nvPr>
            <p:ph type="title"/>
          </p:nvPr>
        </p:nvSpPr>
        <p:spPr/>
        <p:txBody>
          <a:bodyPr/>
          <a:lstStyle/>
          <a:p>
            <a:r>
              <a:rPr lang="es-MX" dirty="0"/>
              <a:t>ARREGLO DE ENTRADAS</a:t>
            </a:r>
          </a:p>
        </p:txBody>
      </p:sp>
      <p:sp>
        <p:nvSpPr>
          <p:cNvPr id="4" name="Subtítulo 3">
            <a:extLst>
              <a:ext uri="{FF2B5EF4-FFF2-40B4-BE49-F238E27FC236}">
                <a16:creationId xmlns:a16="http://schemas.microsoft.com/office/drawing/2014/main" id="{22377752-9CF9-FA43-8C37-6B7DD014FCD1}"/>
              </a:ext>
            </a:extLst>
          </p:cNvPr>
          <p:cNvSpPr>
            <a:spLocks noGrp="1"/>
          </p:cNvSpPr>
          <p:nvPr>
            <p:ph type="subTitle" idx="1"/>
          </p:nvPr>
        </p:nvSpPr>
        <p:spPr/>
        <p:txBody>
          <a:bodyPr/>
          <a:lstStyle/>
          <a:p>
            <a:pPr algn="ctr"/>
            <a:r>
              <a:rPr lang="es-MX" dirty="0"/>
              <a:t>TAMAÑO</a:t>
            </a:r>
          </a:p>
        </p:txBody>
      </p:sp>
      <p:sp>
        <p:nvSpPr>
          <p:cNvPr id="5" name="Subtítulo 4">
            <a:extLst>
              <a:ext uri="{FF2B5EF4-FFF2-40B4-BE49-F238E27FC236}">
                <a16:creationId xmlns:a16="http://schemas.microsoft.com/office/drawing/2014/main" id="{8FC5A6F0-1198-2649-BA78-8C2EB56999F0}"/>
              </a:ext>
            </a:extLst>
          </p:cNvPr>
          <p:cNvSpPr>
            <a:spLocks noGrp="1"/>
          </p:cNvSpPr>
          <p:nvPr>
            <p:ph type="subTitle" idx="2"/>
          </p:nvPr>
        </p:nvSpPr>
        <p:spPr/>
        <p:txBody>
          <a:bodyPr/>
          <a:lstStyle/>
          <a:p>
            <a:pPr algn="ctr"/>
            <a:r>
              <a:rPr lang="es-MX" dirty="0"/>
              <a:t>CONTENIDO</a:t>
            </a:r>
          </a:p>
        </p:txBody>
      </p:sp>
      <p:sp>
        <p:nvSpPr>
          <p:cNvPr id="6" name="Subtítulo 5">
            <a:extLst>
              <a:ext uri="{FF2B5EF4-FFF2-40B4-BE49-F238E27FC236}">
                <a16:creationId xmlns:a16="http://schemas.microsoft.com/office/drawing/2014/main" id="{334EB70B-5C2B-A147-A061-2CC0B79FFCFA}"/>
              </a:ext>
            </a:extLst>
          </p:cNvPr>
          <p:cNvSpPr>
            <a:spLocks noGrp="1"/>
          </p:cNvSpPr>
          <p:nvPr>
            <p:ph type="subTitle" idx="3"/>
          </p:nvPr>
        </p:nvSpPr>
        <p:spPr/>
        <p:txBody>
          <a:bodyPr/>
          <a:lstStyle/>
          <a:p>
            <a:r>
              <a:rPr lang="es-MX" dirty="0"/>
              <a:t>La estructura</a:t>
            </a:r>
          </a:p>
        </p:txBody>
      </p:sp>
      <p:sp>
        <p:nvSpPr>
          <p:cNvPr id="8" name="Subtítulo 7">
            <a:extLst>
              <a:ext uri="{FF2B5EF4-FFF2-40B4-BE49-F238E27FC236}">
                <a16:creationId xmlns:a16="http://schemas.microsoft.com/office/drawing/2014/main" id="{014A9514-CE6F-AD46-B285-A8729AE728FC}"/>
              </a:ext>
            </a:extLst>
          </p:cNvPr>
          <p:cNvSpPr>
            <a:spLocks noGrp="1"/>
          </p:cNvSpPr>
          <p:nvPr>
            <p:ph type="subTitle" idx="5"/>
          </p:nvPr>
        </p:nvSpPr>
        <p:spPr>
          <a:xfrm>
            <a:off x="946150" y="2136935"/>
            <a:ext cx="1801800" cy="986400"/>
          </a:xfrm>
        </p:spPr>
        <p:txBody>
          <a:bodyPr lIns="0" tIns="0" rIns="0" bIns="0"/>
          <a:lstStyle/>
          <a:p>
            <a:pPr marL="0" algn="ctr"/>
            <a:r>
              <a:rPr lang="es-MX" dirty="0"/>
              <a:t>Razonable, usualmente mayor que el número de entradas esperadas</a:t>
            </a:r>
          </a:p>
        </p:txBody>
      </p:sp>
      <p:sp>
        <p:nvSpPr>
          <p:cNvPr id="9" name="Subtítulo 8">
            <a:extLst>
              <a:ext uri="{FF2B5EF4-FFF2-40B4-BE49-F238E27FC236}">
                <a16:creationId xmlns:a16="http://schemas.microsoft.com/office/drawing/2014/main" id="{CB0FED79-C8D4-9D43-A93E-19742E8D033A}"/>
              </a:ext>
            </a:extLst>
          </p:cNvPr>
          <p:cNvSpPr>
            <a:spLocks noGrp="1"/>
          </p:cNvSpPr>
          <p:nvPr>
            <p:ph type="subTitle" idx="6"/>
          </p:nvPr>
        </p:nvSpPr>
        <p:spPr>
          <a:xfrm>
            <a:off x="3105283" y="2136935"/>
            <a:ext cx="1801800" cy="988500"/>
          </a:xfrm>
        </p:spPr>
        <p:txBody>
          <a:bodyPr/>
          <a:lstStyle/>
          <a:p>
            <a:pPr marL="0" algn="ctr"/>
            <a:r>
              <a:rPr lang="es-MX" dirty="0"/>
              <a:t>Arreglo de estructuras o </a:t>
            </a:r>
            <a:r>
              <a:rPr lang="es-MX" i="1" dirty="0"/>
              <a:t>apuntadores a estructuras</a:t>
            </a:r>
          </a:p>
        </p:txBody>
      </p:sp>
      <p:sp>
        <p:nvSpPr>
          <p:cNvPr id="14" name="Subtítulo 7">
            <a:extLst>
              <a:ext uri="{FF2B5EF4-FFF2-40B4-BE49-F238E27FC236}">
                <a16:creationId xmlns:a16="http://schemas.microsoft.com/office/drawing/2014/main" id="{58E6BFAF-E6F6-464E-88AC-6F8738475FD0}"/>
              </a:ext>
            </a:extLst>
          </p:cNvPr>
          <p:cNvSpPr txBox="1">
            <a:spLocks/>
          </p:cNvSpPr>
          <p:nvPr/>
        </p:nvSpPr>
        <p:spPr>
          <a:xfrm>
            <a:off x="1009839" y="3858827"/>
            <a:ext cx="1801800" cy="9864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accent6"/>
              </a:buClr>
              <a:buSzPts val="1400"/>
              <a:buFont typeface="Roboto"/>
              <a:buNone/>
              <a:defRPr sz="1400" b="0" i="0" u="none" strike="noStrike" cap="none">
                <a:solidFill>
                  <a:schemeClr val="accent1"/>
                </a:solidFill>
                <a:latin typeface="Roboto"/>
                <a:ea typeface="Roboto"/>
                <a:cs typeface="Roboto"/>
                <a:sym typeface="Roboto"/>
              </a:defRPr>
            </a:lvl1pPr>
            <a:lvl2pPr marL="914400" marR="0" lvl="1" indent="-317500" algn="l" rtl="0">
              <a:lnSpc>
                <a:spcPct val="100000"/>
              </a:lnSpc>
              <a:spcBef>
                <a:spcPts val="0"/>
              </a:spcBef>
              <a:spcAft>
                <a:spcPts val="0"/>
              </a:spcAft>
              <a:buClr>
                <a:schemeClr val="dk2"/>
              </a:buClr>
              <a:buSzPts val="1400"/>
              <a:buFont typeface="Roboto"/>
              <a:buNone/>
              <a:defRPr sz="1400" b="0" i="0" u="none" strike="noStrike" cap="none">
                <a:solidFill>
                  <a:schemeClr val="dk2"/>
                </a:solidFill>
                <a:latin typeface="Roboto"/>
                <a:ea typeface="Roboto"/>
                <a:cs typeface="Roboto"/>
                <a:sym typeface="Roboto"/>
              </a:defRPr>
            </a:lvl2pPr>
            <a:lvl3pPr marL="1371600" marR="0" lvl="2" indent="-317500" algn="l" rtl="0">
              <a:lnSpc>
                <a:spcPct val="100000"/>
              </a:lnSpc>
              <a:spcBef>
                <a:spcPts val="1600"/>
              </a:spcBef>
              <a:spcAft>
                <a:spcPts val="0"/>
              </a:spcAft>
              <a:buClr>
                <a:schemeClr val="dk2"/>
              </a:buClr>
              <a:buSzPts val="1400"/>
              <a:buFont typeface="Roboto"/>
              <a:buNone/>
              <a:defRPr sz="1400" b="0" i="0" u="none" strike="noStrike" cap="none">
                <a:solidFill>
                  <a:schemeClr val="dk2"/>
                </a:solidFill>
                <a:latin typeface="Roboto"/>
                <a:ea typeface="Roboto"/>
                <a:cs typeface="Roboto"/>
                <a:sym typeface="Roboto"/>
              </a:defRPr>
            </a:lvl3pPr>
            <a:lvl4pPr marL="1828800" marR="0" lvl="3" indent="-317500" algn="l" rtl="0">
              <a:lnSpc>
                <a:spcPct val="100000"/>
              </a:lnSpc>
              <a:spcBef>
                <a:spcPts val="1600"/>
              </a:spcBef>
              <a:spcAft>
                <a:spcPts val="0"/>
              </a:spcAft>
              <a:buClr>
                <a:schemeClr val="dk2"/>
              </a:buClr>
              <a:buSzPts val="1400"/>
              <a:buFont typeface="Roboto"/>
              <a:buNone/>
              <a:defRPr sz="1400" b="0" i="0" u="none" strike="noStrike" cap="none">
                <a:solidFill>
                  <a:schemeClr val="dk2"/>
                </a:solidFill>
                <a:latin typeface="Roboto"/>
                <a:ea typeface="Roboto"/>
                <a:cs typeface="Roboto"/>
                <a:sym typeface="Roboto"/>
              </a:defRPr>
            </a:lvl4pPr>
            <a:lvl5pPr marL="2286000" marR="0" lvl="4" indent="-317500" algn="l" rtl="0">
              <a:lnSpc>
                <a:spcPct val="100000"/>
              </a:lnSpc>
              <a:spcBef>
                <a:spcPts val="1600"/>
              </a:spcBef>
              <a:spcAft>
                <a:spcPts val="0"/>
              </a:spcAft>
              <a:buClr>
                <a:schemeClr val="dk2"/>
              </a:buClr>
              <a:buSzPts val="1400"/>
              <a:buFont typeface="Roboto"/>
              <a:buNone/>
              <a:defRPr sz="1400" b="0" i="0" u="none" strike="noStrike" cap="none">
                <a:solidFill>
                  <a:schemeClr val="dk2"/>
                </a:solidFill>
                <a:latin typeface="Roboto"/>
                <a:ea typeface="Roboto"/>
                <a:cs typeface="Roboto"/>
                <a:sym typeface="Roboto"/>
              </a:defRPr>
            </a:lvl5pPr>
            <a:lvl6pPr marL="2743200" marR="0" lvl="5" indent="-317500" algn="l" rtl="0">
              <a:lnSpc>
                <a:spcPct val="100000"/>
              </a:lnSpc>
              <a:spcBef>
                <a:spcPts val="1600"/>
              </a:spcBef>
              <a:spcAft>
                <a:spcPts val="0"/>
              </a:spcAft>
              <a:buClr>
                <a:schemeClr val="dk2"/>
              </a:buClr>
              <a:buSzPts val="1400"/>
              <a:buFont typeface="Roboto"/>
              <a:buNone/>
              <a:defRPr sz="1400" b="0" i="0" u="none" strike="noStrike" cap="none">
                <a:solidFill>
                  <a:schemeClr val="dk2"/>
                </a:solidFill>
                <a:latin typeface="Roboto"/>
                <a:ea typeface="Roboto"/>
                <a:cs typeface="Roboto"/>
                <a:sym typeface="Roboto"/>
              </a:defRPr>
            </a:lvl6pPr>
            <a:lvl7pPr marL="3200400" marR="0" lvl="6" indent="-317500" algn="l" rtl="0">
              <a:lnSpc>
                <a:spcPct val="100000"/>
              </a:lnSpc>
              <a:spcBef>
                <a:spcPts val="1600"/>
              </a:spcBef>
              <a:spcAft>
                <a:spcPts val="0"/>
              </a:spcAft>
              <a:buClr>
                <a:schemeClr val="dk2"/>
              </a:buClr>
              <a:buSzPts val="1400"/>
              <a:buFont typeface="Roboto"/>
              <a:buNone/>
              <a:defRPr sz="1400" b="0" i="0" u="none" strike="noStrike" cap="none">
                <a:solidFill>
                  <a:schemeClr val="dk2"/>
                </a:solidFill>
                <a:latin typeface="Roboto"/>
                <a:ea typeface="Roboto"/>
                <a:cs typeface="Roboto"/>
                <a:sym typeface="Roboto"/>
              </a:defRPr>
            </a:lvl7pPr>
            <a:lvl8pPr marL="3657600" marR="0" lvl="7" indent="-317500" algn="l" rtl="0">
              <a:lnSpc>
                <a:spcPct val="100000"/>
              </a:lnSpc>
              <a:spcBef>
                <a:spcPts val="1600"/>
              </a:spcBef>
              <a:spcAft>
                <a:spcPts val="0"/>
              </a:spcAft>
              <a:buClr>
                <a:schemeClr val="dk2"/>
              </a:buClr>
              <a:buSzPts val="1400"/>
              <a:buFont typeface="Roboto"/>
              <a:buNone/>
              <a:defRPr sz="1400" b="0" i="0" u="none" strike="noStrike" cap="none">
                <a:solidFill>
                  <a:schemeClr val="dk2"/>
                </a:solidFill>
                <a:latin typeface="Roboto"/>
                <a:ea typeface="Roboto"/>
                <a:cs typeface="Roboto"/>
                <a:sym typeface="Roboto"/>
              </a:defRPr>
            </a:lvl8pPr>
            <a:lvl9pPr marL="4114800" marR="0" lvl="8" indent="-317500" algn="l" rtl="0">
              <a:lnSpc>
                <a:spcPct val="100000"/>
              </a:lnSpc>
              <a:spcBef>
                <a:spcPts val="1600"/>
              </a:spcBef>
              <a:spcAft>
                <a:spcPts val="1600"/>
              </a:spcAft>
              <a:buClr>
                <a:schemeClr val="dk2"/>
              </a:buClr>
              <a:buSzPts val="1400"/>
              <a:buFont typeface="Roboto"/>
              <a:buNone/>
              <a:defRPr sz="1400" b="0" i="0" u="none" strike="noStrike" cap="none">
                <a:solidFill>
                  <a:schemeClr val="dk2"/>
                </a:solidFill>
                <a:latin typeface="Roboto"/>
                <a:ea typeface="Roboto"/>
                <a:cs typeface="Roboto"/>
                <a:sym typeface="Roboto"/>
              </a:defRPr>
            </a:lvl9pPr>
          </a:lstStyle>
          <a:p>
            <a:pPr marL="0" algn="ctr"/>
            <a:r>
              <a:rPr lang="es-MX" dirty="0"/>
              <a:t>Llave</a:t>
            </a:r>
            <a:br>
              <a:rPr lang="es-MX" dirty="0"/>
            </a:br>
            <a:r>
              <a:rPr lang="es-MX" dirty="0"/>
              <a:t>Valor (es)</a:t>
            </a:r>
            <a:br>
              <a:rPr lang="es-MX" dirty="0"/>
            </a:br>
            <a:endParaRPr lang="es-MX" dirty="0"/>
          </a:p>
        </p:txBody>
      </p:sp>
    </p:spTree>
    <p:extLst>
      <p:ext uri="{BB962C8B-B14F-4D97-AF65-F5344CB8AC3E}">
        <p14:creationId xmlns:p14="http://schemas.microsoft.com/office/powerpoint/2010/main" val="41436370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ítulo 10">
            <a:extLst>
              <a:ext uri="{FF2B5EF4-FFF2-40B4-BE49-F238E27FC236}">
                <a16:creationId xmlns:a16="http://schemas.microsoft.com/office/drawing/2014/main" id="{75B1A72A-E907-A44E-B43B-7AB1E9E91AAE}"/>
              </a:ext>
            </a:extLst>
          </p:cNvPr>
          <p:cNvSpPr>
            <a:spLocks noGrp="1"/>
          </p:cNvSpPr>
          <p:nvPr>
            <p:ph type="title"/>
          </p:nvPr>
        </p:nvSpPr>
        <p:spPr/>
        <p:txBody>
          <a:bodyPr/>
          <a:lstStyle/>
          <a:p>
            <a:r>
              <a:rPr lang="es-MX" dirty="0"/>
              <a:t>Arreglo de entradas</a:t>
            </a:r>
          </a:p>
        </p:txBody>
      </p:sp>
      <p:sp>
        <p:nvSpPr>
          <p:cNvPr id="18" name="Marcador de contenido 2">
            <a:extLst>
              <a:ext uri="{FF2B5EF4-FFF2-40B4-BE49-F238E27FC236}">
                <a16:creationId xmlns:a16="http://schemas.microsoft.com/office/drawing/2014/main" id="{99F83514-7617-5842-AF0D-1BFD4C9F9D7F}"/>
              </a:ext>
            </a:extLst>
          </p:cNvPr>
          <p:cNvSpPr>
            <a:spLocks noGrp="1"/>
          </p:cNvSpPr>
          <p:nvPr/>
        </p:nvSpPr>
        <p:spPr>
          <a:xfrm>
            <a:off x="665458" y="1964450"/>
            <a:ext cx="3906542" cy="1017586"/>
          </a:xfrm>
          <a:prstGeom prst="rect">
            <a:avLst/>
          </a:prstGeom>
        </p:spPr>
        <p:style>
          <a:lnRef idx="0">
            <a:scrgbClr r="0" g="0" b="0"/>
          </a:lnRef>
          <a:fillRef idx="0">
            <a:scrgbClr r="0" g="0" b="0"/>
          </a:fillRef>
          <a:effectRef idx="0">
            <a:scrgbClr r="0" g="0" b="0"/>
          </a:effectRef>
          <a:fontRef idx="major"/>
        </p:style>
        <p:txBody>
          <a:bodyPr vert="horz" lIns="91440" tIns="45720" rIns="91440" bIns="45720" rtlCol="0">
            <a:norm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j-lt"/>
                <a:ea typeface="+mj-ea"/>
                <a:cs typeface="+mj-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j-lt"/>
                <a:ea typeface="+mj-ea"/>
                <a:cs typeface="+mj-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j-lt"/>
                <a:ea typeface="+mj-ea"/>
                <a:cs typeface="+mj-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j-lt"/>
                <a:ea typeface="+mj-ea"/>
                <a:cs typeface="+mj-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j-lt"/>
                <a:ea typeface="+mj-ea"/>
                <a:cs typeface="+mj-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j-lt"/>
                <a:ea typeface="+mj-ea"/>
                <a:cs typeface="+mj-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j-lt"/>
                <a:ea typeface="+mj-ea"/>
                <a:cs typeface="+mj-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j-lt"/>
                <a:ea typeface="+mj-ea"/>
                <a:cs typeface="+mj-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j-lt"/>
                <a:ea typeface="+mj-ea"/>
                <a:cs typeface="+mj-cs"/>
              </a:defRPr>
            </a:lvl9pPr>
          </a:lstStyle>
          <a:p>
            <a:pPr marL="0" indent="0">
              <a:buNone/>
            </a:pPr>
            <a:r>
              <a:rPr lang="es-ES_tradnl" sz="1100" dirty="0">
                <a:solidFill>
                  <a:schemeClr val="accent1"/>
                </a:solidFill>
              </a:rPr>
              <a:t>(“perro”, “Mamífero carnívoro doméstico de la familia de los cánidos que se caracteriza por tener los sentidos del olfato y el oído muy finos, por su inteligencia y por su fidelidad al ser humano, que lo ha domesticado desde tiempos prehistóricos; hay muchísimas razas, de características muy diversas.”)</a:t>
            </a:r>
          </a:p>
          <a:p>
            <a:pPr marL="0" indent="0">
              <a:buNone/>
            </a:pPr>
            <a:endParaRPr lang="es-ES_tradnl" sz="1100" dirty="0">
              <a:solidFill>
                <a:schemeClr val="accent1"/>
              </a:solidFill>
            </a:endParaRPr>
          </a:p>
        </p:txBody>
      </p:sp>
      <p:graphicFrame>
        <p:nvGraphicFramePr>
          <p:cNvPr id="20" name="Tabla 19">
            <a:extLst>
              <a:ext uri="{FF2B5EF4-FFF2-40B4-BE49-F238E27FC236}">
                <a16:creationId xmlns:a16="http://schemas.microsoft.com/office/drawing/2014/main" id="{B19C6BA5-37A4-9B47-A2B7-3D311F08B33C}"/>
              </a:ext>
            </a:extLst>
          </p:cNvPr>
          <p:cNvGraphicFramePr>
            <a:graphicFrameLocks noGrp="1"/>
          </p:cNvGraphicFramePr>
          <p:nvPr>
            <p:extLst>
              <p:ext uri="{D42A27DB-BD31-4B8C-83A1-F6EECF244321}">
                <p14:modId xmlns:p14="http://schemas.microsoft.com/office/powerpoint/2010/main" val="2071492172"/>
              </p:ext>
            </p:extLst>
          </p:nvPr>
        </p:nvGraphicFramePr>
        <p:xfrm>
          <a:off x="5699125" y="1322594"/>
          <a:ext cx="1929974" cy="3514857"/>
        </p:xfrm>
        <a:graphic>
          <a:graphicData uri="http://schemas.openxmlformats.org/drawingml/2006/table">
            <a:tbl>
              <a:tblPr firstRow="1" bandRow="1">
                <a:tableStyleId>{5C22544A-7EE6-4342-B048-85BDC9FD1C3A}</a:tableStyleId>
              </a:tblPr>
              <a:tblGrid>
                <a:gridCol w="501355">
                  <a:extLst>
                    <a:ext uri="{9D8B030D-6E8A-4147-A177-3AD203B41FA5}">
                      <a16:colId xmlns:a16="http://schemas.microsoft.com/office/drawing/2014/main" val="20000"/>
                    </a:ext>
                  </a:extLst>
                </a:gridCol>
                <a:gridCol w="501355">
                  <a:extLst>
                    <a:ext uri="{9D8B030D-6E8A-4147-A177-3AD203B41FA5}">
                      <a16:colId xmlns:a16="http://schemas.microsoft.com/office/drawing/2014/main" val="20001"/>
                    </a:ext>
                  </a:extLst>
                </a:gridCol>
                <a:gridCol w="927264">
                  <a:extLst>
                    <a:ext uri="{9D8B030D-6E8A-4147-A177-3AD203B41FA5}">
                      <a16:colId xmlns:a16="http://schemas.microsoft.com/office/drawing/2014/main" val="20002"/>
                    </a:ext>
                  </a:extLst>
                </a:gridCol>
              </a:tblGrid>
              <a:tr h="266525">
                <a:tc>
                  <a:txBody>
                    <a:bodyPr/>
                    <a:lstStyle/>
                    <a:p>
                      <a:r>
                        <a:rPr lang="es-ES_tradnl" sz="900" dirty="0"/>
                        <a:t>k</a:t>
                      </a:r>
                    </a:p>
                  </a:txBody>
                  <a:tcPr marL="68580" marR="68580" marT="34290" marB="34290"/>
                </a:tc>
                <a:tc>
                  <a:txBody>
                    <a:bodyPr/>
                    <a:lstStyle/>
                    <a:p>
                      <a:r>
                        <a:rPr lang="es-ES_tradnl" sz="900" dirty="0"/>
                        <a:t>llave</a:t>
                      </a:r>
                    </a:p>
                  </a:txBody>
                  <a:tcPr marL="68580" marR="68580" marT="34290" marB="34290"/>
                </a:tc>
                <a:tc>
                  <a:txBody>
                    <a:bodyPr/>
                    <a:lstStyle/>
                    <a:p>
                      <a:r>
                        <a:rPr lang="es-ES_tradnl" sz="900" dirty="0"/>
                        <a:t>valor</a:t>
                      </a:r>
                    </a:p>
                  </a:txBody>
                  <a:tcPr marL="68580" marR="68580" marT="34290" marB="34290"/>
                </a:tc>
                <a:extLst>
                  <a:ext uri="{0D108BD9-81ED-4DB2-BD59-A6C34878D82A}">
                    <a16:rowId xmlns:a16="http://schemas.microsoft.com/office/drawing/2014/main" val="10000"/>
                  </a:ext>
                </a:extLst>
              </a:tr>
              <a:tr h="982980">
                <a:tc>
                  <a:txBody>
                    <a:bodyPr/>
                    <a:lstStyle/>
                    <a:p>
                      <a:r>
                        <a:rPr lang="es-ES_tradnl" sz="900" dirty="0"/>
                        <a:t>0</a:t>
                      </a:r>
                    </a:p>
                  </a:txBody>
                  <a:tcPr marL="68580" marR="68580" marT="34290" marB="34290"/>
                </a:tc>
                <a:tc>
                  <a:txBody>
                    <a:bodyPr/>
                    <a:lstStyle/>
                    <a:p>
                      <a:r>
                        <a:rPr lang="es-ES_tradnl" sz="900" dirty="0"/>
                        <a:t>perro</a:t>
                      </a:r>
                    </a:p>
                  </a:txBody>
                  <a:tcPr marL="68580" marR="68580" marT="34290" marB="34290"/>
                </a:tc>
                <a:tc>
                  <a:txBody>
                    <a:bodyPr/>
                    <a:lstStyle/>
                    <a:p>
                      <a:r>
                        <a:rPr lang="es-ES_tradnl" sz="600" dirty="0"/>
                        <a:t>Mamífero carnívoro doméstico de la familia de los cánidos que se caracteriza por tener los sentidos del olfato y el oído muy finos, por su inteligencia y por su fidelidad al ser humano, que lo ha domesticado desde tiempos prehistóricos; hay muchísimas razas, de características </a:t>
                      </a:r>
                    </a:p>
                  </a:txBody>
                  <a:tcPr marL="68580" marR="68580" marT="34290" marB="34290"/>
                </a:tc>
                <a:extLst>
                  <a:ext uri="{0D108BD9-81ED-4DB2-BD59-A6C34878D82A}">
                    <a16:rowId xmlns:a16="http://schemas.microsoft.com/office/drawing/2014/main" val="10001"/>
                  </a:ext>
                </a:extLst>
              </a:tr>
              <a:tr h="497758">
                <a:tc>
                  <a:txBody>
                    <a:bodyPr/>
                    <a:lstStyle/>
                    <a:p>
                      <a:r>
                        <a:rPr lang="es-ES_tradnl" sz="900" dirty="0"/>
                        <a:t>1</a:t>
                      </a:r>
                    </a:p>
                  </a:txBody>
                  <a:tcPr marL="68580" marR="68580" marT="34290" marB="34290"/>
                </a:tc>
                <a:tc>
                  <a:txBody>
                    <a:bodyPr/>
                    <a:lstStyle/>
                    <a:p>
                      <a:r>
                        <a:rPr lang="es-ES_tradnl" sz="900" dirty="0"/>
                        <a:t>gato</a:t>
                      </a:r>
                    </a:p>
                  </a:txBody>
                  <a:tcPr marL="68580" marR="68580" marT="34290" marB="34290"/>
                </a:tc>
                <a:tc>
                  <a:txBody>
                    <a:bodyPr/>
                    <a:lstStyle/>
                    <a:p>
                      <a:r>
                        <a:rPr lang="mr-IN" sz="600" dirty="0"/>
                        <a:t>…</a:t>
                      </a:r>
                      <a:endParaRPr lang="es-ES_tradnl" sz="600" dirty="0"/>
                    </a:p>
                  </a:txBody>
                  <a:tcPr marL="68580" marR="68580" marT="34290" marB="34290"/>
                </a:tc>
                <a:extLst>
                  <a:ext uri="{0D108BD9-81ED-4DB2-BD59-A6C34878D82A}">
                    <a16:rowId xmlns:a16="http://schemas.microsoft.com/office/drawing/2014/main" val="10002"/>
                  </a:ext>
                </a:extLst>
              </a:tr>
              <a:tr h="497758">
                <a:tc>
                  <a:txBody>
                    <a:bodyPr/>
                    <a:lstStyle/>
                    <a:p>
                      <a:r>
                        <a:rPr lang="es-ES_tradnl" sz="900" dirty="0"/>
                        <a:t>2</a:t>
                      </a:r>
                    </a:p>
                  </a:txBody>
                  <a:tcPr marL="68580" marR="68580" marT="34290" marB="34290"/>
                </a:tc>
                <a:tc>
                  <a:txBody>
                    <a:bodyPr/>
                    <a:lstStyle/>
                    <a:p>
                      <a:endParaRPr lang="es-ES_tradnl" sz="900" dirty="0"/>
                    </a:p>
                  </a:txBody>
                  <a:tcPr marL="68580" marR="68580" marT="34290" marB="34290"/>
                </a:tc>
                <a:tc>
                  <a:txBody>
                    <a:bodyPr/>
                    <a:lstStyle/>
                    <a:p>
                      <a:r>
                        <a:rPr lang="mr-IN" sz="600" dirty="0"/>
                        <a:t>…</a:t>
                      </a:r>
                      <a:endParaRPr lang="es-ES_tradnl" sz="600" dirty="0"/>
                    </a:p>
                  </a:txBody>
                  <a:tcPr marL="68580" marR="68580" marT="34290" marB="34290"/>
                </a:tc>
                <a:extLst>
                  <a:ext uri="{0D108BD9-81ED-4DB2-BD59-A6C34878D82A}">
                    <a16:rowId xmlns:a16="http://schemas.microsoft.com/office/drawing/2014/main" val="10003"/>
                  </a:ext>
                </a:extLst>
              </a:tr>
              <a:tr h="497758">
                <a:tc>
                  <a:txBody>
                    <a:bodyPr/>
                    <a:lstStyle/>
                    <a:p>
                      <a:r>
                        <a:rPr lang="es-ES_tradnl" sz="900" dirty="0"/>
                        <a:t>3</a:t>
                      </a:r>
                    </a:p>
                  </a:txBody>
                  <a:tcPr marL="68580" marR="68580" marT="34290" marB="34290"/>
                </a:tc>
                <a:tc>
                  <a:txBody>
                    <a:bodyPr/>
                    <a:lstStyle/>
                    <a:p>
                      <a:endParaRPr lang="es-ES_tradnl" sz="900" dirty="0"/>
                    </a:p>
                  </a:txBody>
                  <a:tcPr marL="68580" marR="68580" marT="34290" marB="34290"/>
                </a:tc>
                <a:tc>
                  <a:txBody>
                    <a:bodyPr/>
                    <a:lstStyle/>
                    <a:p>
                      <a:r>
                        <a:rPr lang="mr-IN" sz="600" dirty="0"/>
                        <a:t>…</a:t>
                      </a:r>
                      <a:endParaRPr lang="es-ES_tradnl" sz="600" dirty="0"/>
                    </a:p>
                  </a:txBody>
                  <a:tcPr marL="68580" marR="68580" marT="34290" marB="34290"/>
                </a:tc>
                <a:extLst>
                  <a:ext uri="{0D108BD9-81ED-4DB2-BD59-A6C34878D82A}">
                    <a16:rowId xmlns:a16="http://schemas.microsoft.com/office/drawing/2014/main" val="10004"/>
                  </a:ext>
                </a:extLst>
              </a:tr>
              <a:tr h="497758">
                <a:tc>
                  <a:txBody>
                    <a:bodyPr/>
                    <a:lstStyle/>
                    <a:p>
                      <a:r>
                        <a:rPr lang="es-ES_tradnl" sz="900" dirty="0"/>
                        <a:t>4</a:t>
                      </a:r>
                    </a:p>
                  </a:txBody>
                  <a:tcPr marL="68580" marR="68580" marT="34290" marB="34290"/>
                </a:tc>
                <a:tc>
                  <a:txBody>
                    <a:bodyPr/>
                    <a:lstStyle/>
                    <a:p>
                      <a:endParaRPr lang="es-ES_tradnl" sz="900" dirty="0"/>
                    </a:p>
                  </a:txBody>
                  <a:tcPr marL="68580" marR="68580" marT="34290" marB="34290"/>
                </a:tc>
                <a:tc>
                  <a:txBody>
                    <a:bodyPr/>
                    <a:lstStyle/>
                    <a:p>
                      <a:r>
                        <a:rPr lang="mr-IN" sz="600" dirty="0"/>
                        <a:t>…</a:t>
                      </a:r>
                      <a:r>
                        <a:rPr lang="es-ES" sz="600" dirty="0"/>
                        <a:t>.</a:t>
                      </a:r>
                      <a:endParaRPr lang="es-ES_tradnl" sz="600" dirty="0"/>
                    </a:p>
                  </a:txBody>
                  <a:tcPr marL="68580" marR="68580" marT="34290" marB="34290"/>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29167249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ítulo 10">
            <a:extLst>
              <a:ext uri="{FF2B5EF4-FFF2-40B4-BE49-F238E27FC236}">
                <a16:creationId xmlns:a16="http://schemas.microsoft.com/office/drawing/2014/main" id="{75B1A72A-E907-A44E-B43B-7AB1E9E91AAE}"/>
              </a:ext>
            </a:extLst>
          </p:cNvPr>
          <p:cNvSpPr>
            <a:spLocks noGrp="1"/>
          </p:cNvSpPr>
          <p:nvPr>
            <p:ph type="title"/>
          </p:nvPr>
        </p:nvSpPr>
        <p:spPr/>
        <p:txBody>
          <a:bodyPr/>
          <a:lstStyle/>
          <a:p>
            <a:r>
              <a:rPr lang="es-MX" dirty="0"/>
              <a:t>Arreglo de entradas</a:t>
            </a:r>
          </a:p>
        </p:txBody>
      </p:sp>
      <p:sp>
        <p:nvSpPr>
          <p:cNvPr id="18" name="Marcador de contenido 2">
            <a:extLst>
              <a:ext uri="{FF2B5EF4-FFF2-40B4-BE49-F238E27FC236}">
                <a16:creationId xmlns:a16="http://schemas.microsoft.com/office/drawing/2014/main" id="{99F83514-7617-5842-AF0D-1BFD4C9F9D7F}"/>
              </a:ext>
            </a:extLst>
          </p:cNvPr>
          <p:cNvSpPr>
            <a:spLocks noGrp="1"/>
          </p:cNvSpPr>
          <p:nvPr/>
        </p:nvSpPr>
        <p:spPr>
          <a:xfrm>
            <a:off x="665458" y="1964450"/>
            <a:ext cx="3906542" cy="1017586"/>
          </a:xfrm>
          <a:prstGeom prst="rect">
            <a:avLst/>
          </a:prstGeom>
        </p:spPr>
        <p:style>
          <a:lnRef idx="0">
            <a:scrgbClr r="0" g="0" b="0"/>
          </a:lnRef>
          <a:fillRef idx="0">
            <a:scrgbClr r="0" g="0" b="0"/>
          </a:fillRef>
          <a:effectRef idx="0">
            <a:scrgbClr r="0" g="0" b="0"/>
          </a:effectRef>
          <a:fontRef idx="major"/>
        </p:style>
        <p:txBody>
          <a:bodyPr vert="horz" lIns="91440" tIns="45720" rIns="91440" bIns="45720" rtlCol="0">
            <a:norm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j-lt"/>
                <a:ea typeface="+mj-ea"/>
                <a:cs typeface="+mj-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j-lt"/>
                <a:ea typeface="+mj-ea"/>
                <a:cs typeface="+mj-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j-lt"/>
                <a:ea typeface="+mj-ea"/>
                <a:cs typeface="+mj-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j-lt"/>
                <a:ea typeface="+mj-ea"/>
                <a:cs typeface="+mj-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j-lt"/>
                <a:ea typeface="+mj-ea"/>
                <a:cs typeface="+mj-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j-lt"/>
                <a:ea typeface="+mj-ea"/>
                <a:cs typeface="+mj-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j-lt"/>
                <a:ea typeface="+mj-ea"/>
                <a:cs typeface="+mj-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j-lt"/>
                <a:ea typeface="+mj-ea"/>
                <a:cs typeface="+mj-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j-lt"/>
                <a:ea typeface="+mj-ea"/>
                <a:cs typeface="+mj-cs"/>
              </a:defRPr>
            </a:lvl9pPr>
          </a:lstStyle>
          <a:p>
            <a:pPr marL="0" indent="0">
              <a:buNone/>
            </a:pPr>
            <a:r>
              <a:rPr lang="es-ES_tradnl" sz="1100" dirty="0">
                <a:solidFill>
                  <a:schemeClr val="accent1"/>
                </a:solidFill>
              </a:rPr>
              <a:t>(“perro”, “Mamífero carnívoro doméstico de la familia de los cánidos que se caracteriza por tener los sentidos del olfato y el oído muy finos, por su inteligencia y por su fidelidad al ser humano, que lo ha domesticado desde tiempos prehistóricos; hay muchísimas razas, de características muy diversas.”)</a:t>
            </a:r>
          </a:p>
          <a:p>
            <a:pPr marL="0" indent="0">
              <a:buNone/>
            </a:pPr>
            <a:endParaRPr lang="es-ES_tradnl" sz="1100" dirty="0">
              <a:solidFill>
                <a:schemeClr val="accent1"/>
              </a:solidFill>
            </a:endParaRPr>
          </a:p>
        </p:txBody>
      </p:sp>
      <p:graphicFrame>
        <p:nvGraphicFramePr>
          <p:cNvPr id="20" name="Tabla 19">
            <a:extLst>
              <a:ext uri="{FF2B5EF4-FFF2-40B4-BE49-F238E27FC236}">
                <a16:creationId xmlns:a16="http://schemas.microsoft.com/office/drawing/2014/main" id="{B19C6BA5-37A4-9B47-A2B7-3D311F08B33C}"/>
              </a:ext>
            </a:extLst>
          </p:cNvPr>
          <p:cNvGraphicFramePr>
            <a:graphicFrameLocks noGrp="1"/>
          </p:cNvGraphicFramePr>
          <p:nvPr>
            <p:extLst>
              <p:ext uri="{D42A27DB-BD31-4B8C-83A1-F6EECF244321}">
                <p14:modId xmlns:p14="http://schemas.microsoft.com/office/powerpoint/2010/main" val="380849500"/>
              </p:ext>
            </p:extLst>
          </p:nvPr>
        </p:nvGraphicFramePr>
        <p:xfrm>
          <a:off x="6429280" y="1321355"/>
          <a:ext cx="1428619" cy="1523825"/>
        </p:xfrm>
        <a:graphic>
          <a:graphicData uri="http://schemas.openxmlformats.org/drawingml/2006/table">
            <a:tbl>
              <a:tblPr firstRow="1" bandRow="1">
                <a:tableStyleId>{5C22544A-7EE6-4342-B048-85BDC9FD1C3A}</a:tableStyleId>
              </a:tblPr>
              <a:tblGrid>
                <a:gridCol w="501355">
                  <a:extLst>
                    <a:ext uri="{9D8B030D-6E8A-4147-A177-3AD203B41FA5}">
                      <a16:colId xmlns:a16="http://schemas.microsoft.com/office/drawing/2014/main" val="20001"/>
                    </a:ext>
                  </a:extLst>
                </a:gridCol>
                <a:gridCol w="927264">
                  <a:extLst>
                    <a:ext uri="{9D8B030D-6E8A-4147-A177-3AD203B41FA5}">
                      <a16:colId xmlns:a16="http://schemas.microsoft.com/office/drawing/2014/main" val="20002"/>
                    </a:ext>
                  </a:extLst>
                </a:gridCol>
              </a:tblGrid>
              <a:tr h="266525">
                <a:tc>
                  <a:txBody>
                    <a:bodyPr/>
                    <a:lstStyle/>
                    <a:p>
                      <a:r>
                        <a:rPr lang="es-ES_tradnl" sz="900" dirty="0"/>
                        <a:t>llave</a:t>
                      </a:r>
                    </a:p>
                  </a:txBody>
                  <a:tcPr marL="68580" marR="68580" marT="34290" marB="34290"/>
                </a:tc>
                <a:tc>
                  <a:txBody>
                    <a:bodyPr/>
                    <a:lstStyle/>
                    <a:p>
                      <a:r>
                        <a:rPr lang="es-ES_tradnl" sz="900" dirty="0"/>
                        <a:t>valor</a:t>
                      </a:r>
                    </a:p>
                  </a:txBody>
                  <a:tcPr marL="68580" marR="68580" marT="34290" marB="34290"/>
                </a:tc>
                <a:extLst>
                  <a:ext uri="{0D108BD9-81ED-4DB2-BD59-A6C34878D82A}">
                    <a16:rowId xmlns:a16="http://schemas.microsoft.com/office/drawing/2014/main" val="10000"/>
                  </a:ext>
                </a:extLst>
              </a:tr>
              <a:tr h="982980">
                <a:tc>
                  <a:txBody>
                    <a:bodyPr/>
                    <a:lstStyle/>
                    <a:p>
                      <a:r>
                        <a:rPr lang="es-ES_tradnl" sz="900" dirty="0"/>
                        <a:t>perro</a:t>
                      </a:r>
                    </a:p>
                  </a:txBody>
                  <a:tcPr marL="68580" marR="68580" marT="34290" marB="34290"/>
                </a:tc>
                <a:tc>
                  <a:txBody>
                    <a:bodyPr/>
                    <a:lstStyle/>
                    <a:p>
                      <a:r>
                        <a:rPr lang="es-ES_tradnl" sz="600" dirty="0"/>
                        <a:t>Mamífero carnívoro doméstico de la familia de los cánidos que se caracteriza por tener los sentidos del olfato y el oído muy finos, por su inteligencia y por su fidelidad al ser humano, que lo ha domesticado desde tiempos prehistóricos; hay muchísimas razas, de características </a:t>
                      </a:r>
                    </a:p>
                  </a:txBody>
                  <a:tcPr marL="68580" marR="68580" marT="34290" marB="34290"/>
                </a:tc>
                <a:extLst>
                  <a:ext uri="{0D108BD9-81ED-4DB2-BD59-A6C34878D82A}">
                    <a16:rowId xmlns:a16="http://schemas.microsoft.com/office/drawing/2014/main" val="10001"/>
                  </a:ext>
                </a:extLst>
              </a:tr>
            </a:tbl>
          </a:graphicData>
        </a:graphic>
      </p:graphicFrame>
      <p:graphicFrame>
        <p:nvGraphicFramePr>
          <p:cNvPr id="5" name="Tabla 4">
            <a:extLst>
              <a:ext uri="{FF2B5EF4-FFF2-40B4-BE49-F238E27FC236}">
                <a16:creationId xmlns:a16="http://schemas.microsoft.com/office/drawing/2014/main" id="{218A89E1-6849-244B-9EFC-8A5767FFAF61}"/>
              </a:ext>
            </a:extLst>
          </p:cNvPr>
          <p:cNvGraphicFramePr>
            <a:graphicFrameLocks noGrp="1"/>
          </p:cNvGraphicFramePr>
          <p:nvPr>
            <p:extLst>
              <p:ext uri="{D42A27DB-BD31-4B8C-83A1-F6EECF244321}">
                <p14:modId xmlns:p14="http://schemas.microsoft.com/office/powerpoint/2010/main" val="110863312"/>
              </p:ext>
            </p:extLst>
          </p:nvPr>
        </p:nvGraphicFramePr>
        <p:xfrm>
          <a:off x="4937278" y="1321355"/>
          <a:ext cx="1002710" cy="3240537"/>
        </p:xfrm>
        <a:graphic>
          <a:graphicData uri="http://schemas.openxmlformats.org/drawingml/2006/table">
            <a:tbl>
              <a:tblPr firstRow="1" bandRow="1">
                <a:tableStyleId>{5C22544A-7EE6-4342-B048-85BDC9FD1C3A}</a:tableStyleId>
              </a:tblPr>
              <a:tblGrid>
                <a:gridCol w="501355">
                  <a:extLst>
                    <a:ext uri="{9D8B030D-6E8A-4147-A177-3AD203B41FA5}">
                      <a16:colId xmlns:a16="http://schemas.microsoft.com/office/drawing/2014/main" val="20000"/>
                    </a:ext>
                  </a:extLst>
                </a:gridCol>
                <a:gridCol w="501355">
                  <a:extLst>
                    <a:ext uri="{9D8B030D-6E8A-4147-A177-3AD203B41FA5}">
                      <a16:colId xmlns:a16="http://schemas.microsoft.com/office/drawing/2014/main" val="20001"/>
                    </a:ext>
                  </a:extLst>
                </a:gridCol>
              </a:tblGrid>
              <a:tr h="266525">
                <a:tc>
                  <a:txBody>
                    <a:bodyPr/>
                    <a:lstStyle/>
                    <a:p>
                      <a:r>
                        <a:rPr lang="es-ES_tradnl" sz="900" dirty="0"/>
                        <a:t>k</a:t>
                      </a:r>
                    </a:p>
                  </a:txBody>
                  <a:tcPr marL="68580" marR="68580" marT="34290" marB="34290"/>
                </a:tc>
                <a:tc>
                  <a:txBody>
                    <a:bodyPr/>
                    <a:lstStyle/>
                    <a:p>
                      <a:r>
                        <a:rPr lang="es-ES_tradnl" sz="900" dirty="0" err="1"/>
                        <a:t>Apunt</a:t>
                      </a:r>
                      <a:endParaRPr lang="es-ES_tradnl" sz="900" dirty="0"/>
                    </a:p>
                  </a:txBody>
                  <a:tcPr marL="68580" marR="68580" marT="34290" marB="34290"/>
                </a:tc>
                <a:extLst>
                  <a:ext uri="{0D108BD9-81ED-4DB2-BD59-A6C34878D82A}">
                    <a16:rowId xmlns:a16="http://schemas.microsoft.com/office/drawing/2014/main" val="10000"/>
                  </a:ext>
                </a:extLst>
              </a:tr>
              <a:tr h="982980">
                <a:tc>
                  <a:txBody>
                    <a:bodyPr/>
                    <a:lstStyle/>
                    <a:p>
                      <a:r>
                        <a:rPr lang="es-ES_tradnl" sz="900" dirty="0"/>
                        <a:t>0</a:t>
                      </a:r>
                    </a:p>
                  </a:txBody>
                  <a:tcPr marL="68580" marR="68580" marT="34290" marB="34290"/>
                </a:tc>
                <a:tc>
                  <a:txBody>
                    <a:bodyPr/>
                    <a:lstStyle/>
                    <a:p>
                      <a:endParaRPr lang="es-ES_tradnl" sz="900" dirty="0"/>
                    </a:p>
                  </a:txBody>
                  <a:tcPr marL="68580" marR="68580" marT="34290" marB="34290"/>
                </a:tc>
                <a:extLst>
                  <a:ext uri="{0D108BD9-81ED-4DB2-BD59-A6C34878D82A}">
                    <a16:rowId xmlns:a16="http://schemas.microsoft.com/office/drawing/2014/main" val="10001"/>
                  </a:ext>
                </a:extLst>
              </a:tr>
              <a:tr h="497758">
                <a:tc>
                  <a:txBody>
                    <a:bodyPr/>
                    <a:lstStyle/>
                    <a:p>
                      <a:r>
                        <a:rPr lang="es-ES_tradnl" sz="900" dirty="0"/>
                        <a:t>1</a:t>
                      </a:r>
                    </a:p>
                  </a:txBody>
                  <a:tcPr marL="68580" marR="68580" marT="34290" marB="34290"/>
                </a:tc>
                <a:tc>
                  <a:txBody>
                    <a:bodyPr/>
                    <a:lstStyle/>
                    <a:p>
                      <a:r>
                        <a:rPr lang="es-ES_tradnl" sz="900" dirty="0"/>
                        <a:t>NULL</a:t>
                      </a:r>
                    </a:p>
                  </a:txBody>
                  <a:tcPr marL="68580" marR="68580" marT="34290" marB="34290"/>
                </a:tc>
                <a:extLst>
                  <a:ext uri="{0D108BD9-81ED-4DB2-BD59-A6C34878D82A}">
                    <a16:rowId xmlns:a16="http://schemas.microsoft.com/office/drawing/2014/main" val="10002"/>
                  </a:ext>
                </a:extLst>
              </a:tr>
              <a:tr h="497758">
                <a:tc>
                  <a:txBody>
                    <a:bodyPr/>
                    <a:lstStyle/>
                    <a:p>
                      <a:r>
                        <a:rPr lang="es-ES_tradnl" sz="900" dirty="0"/>
                        <a:t>2</a:t>
                      </a:r>
                    </a:p>
                  </a:txBody>
                  <a:tcPr marL="68580" marR="68580" marT="34290" marB="34290"/>
                </a:tc>
                <a:tc>
                  <a:txBody>
                    <a:bodyPr/>
                    <a:lstStyle/>
                    <a:p>
                      <a:r>
                        <a:rPr lang="es-ES_tradnl" sz="900" dirty="0"/>
                        <a:t>NULL</a:t>
                      </a:r>
                    </a:p>
                  </a:txBody>
                  <a:tcPr marL="68580" marR="68580" marT="34290" marB="34290"/>
                </a:tc>
                <a:extLst>
                  <a:ext uri="{0D108BD9-81ED-4DB2-BD59-A6C34878D82A}">
                    <a16:rowId xmlns:a16="http://schemas.microsoft.com/office/drawing/2014/main" val="10003"/>
                  </a:ext>
                </a:extLst>
              </a:tr>
              <a:tr h="497758">
                <a:tc>
                  <a:txBody>
                    <a:bodyPr/>
                    <a:lstStyle/>
                    <a:p>
                      <a:r>
                        <a:rPr lang="es-ES_tradnl" sz="900" dirty="0"/>
                        <a:t>3</a:t>
                      </a:r>
                    </a:p>
                  </a:txBody>
                  <a:tcPr marL="68580" marR="68580" marT="34290" marB="34290"/>
                </a:tc>
                <a:tc>
                  <a:txBody>
                    <a:bodyPr/>
                    <a:lstStyle/>
                    <a:p>
                      <a:r>
                        <a:rPr lang="es-ES_tradnl" sz="900" dirty="0"/>
                        <a:t>NULL</a:t>
                      </a:r>
                    </a:p>
                  </a:txBody>
                  <a:tcPr marL="68580" marR="68580" marT="34290" marB="34290"/>
                </a:tc>
                <a:extLst>
                  <a:ext uri="{0D108BD9-81ED-4DB2-BD59-A6C34878D82A}">
                    <a16:rowId xmlns:a16="http://schemas.microsoft.com/office/drawing/2014/main" val="10004"/>
                  </a:ext>
                </a:extLst>
              </a:tr>
              <a:tr h="497758">
                <a:tc>
                  <a:txBody>
                    <a:bodyPr/>
                    <a:lstStyle/>
                    <a:p>
                      <a:r>
                        <a:rPr lang="es-ES_tradnl" sz="900" dirty="0"/>
                        <a:t>4</a:t>
                      </a:r>
                    </a:p>
                  </a:txBody>
                  <a:tcPr marL="68580" marR="68580" marT="34290" marB="34290"/>
                </a:tc>
                <a:tc>
                  <a:txBody>
                    <a:bodyPr/>
                    <a:lstStyle/>
                    <a:p>
                      <a:r>
                        <a:rPr lang="es-ES_tradnl" sz="900" dirty="0"/>
                        <a:t>NULL</a:t>
                      </a:r>
                    </a:p>
                  </a:txBody>
                  <a:tcPr marL="68580" marR="68580" marT="34290" marB="34290"/>
                </a:tc>
                <a:extLst>
                  <a:ext uri="{0D108BD9-81ED-4DB2-BD59-A6C34878D82A}">
                    <a16:rowId xmlns:a16="http://schemas.microsoft.com/office/drawing/2014/main" val="10005"/>
                  </a:ext>
                </a:extLst>
              </a:tr>
            </a:tbl>
          </a:graphicData>
        </a:graphic>
      </p:graphicFrame>
      <p:sp>
        <p:nvSpPr>
          <p:cNvPr id="2" name="Flecha a la derecha con bandas 1">
            <a:extLst>
              <a:ext uri="{FF2B5EF4-FFF2-40B4-BE49-F238E27FC236}">
                <a16:creationId xmlns:a16="http://schemas.microsoft.com/office/drawing/2014/main" id="{74CEA0FD-BB7D-D546-8D91-BBDABFF9BAC2}"/>
              </a:ext>
            </a:extLst>
          </p:cNvPr>
          <p:cNvSpPr/>
          <p:nvPr/>
        </p:nvSpPr>
        <p:spPr>
          <a:xfrm>
            <a:off x="5873556" y="1869329"/>
            <a:ext cx="676749" cy="190241"/>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Tree>
    <p:extLst>
      <p:ext uri="{BB962C8B-B14F-4D97-AF65-F5344CB8AC3E}">
        <p14:creationId xmlns:p14="http://schemas.microsoft.com/office/powerpoint/2010/main" val="6804179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Qué es Dispersión? » Su Definición y Significado [2020]">
            <a:extLst>
              <a:ext uri="{FF2B5EF4-FFF2-40B4-BE49-F238E27FC236}">
                <a16:creationId xmlns:a16="http://schemas.microsoft.com/office/drawing/2014/main" id="{78243423-E6C2-BF43-A5D2-693E91A6E79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8907"/>
          <a:stretch/>
        </p:blipFill>
        <p:spPr bwMode="auto">
          <a:xfrm>
            <a:off x="20" y="10"/>
            <a:ext cx="9143980" cy="5143490"/>
          </a:xfrm>
          <a:prstGeom prst="rect">
            <a:avLst/>
          </a:prstGeom>
          <a:solidFill>
            <a:srgbClr val="FFFFFF"/>
          </a:solidFill>
        </p:spPr>
      </p:pic>
    </p:spTree>
    <p:extLst>
      <p:ext uri="{BB962C8B-B14F-4D97-AF65-F5344CB8AC3E}">
        <p14:creationId xmlns:p14="http://schemas.microsoft.com/office/powerpoint/2010/main" val="8882677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20" name="Google Shape;420;p43"/>
          <p:cNvSpPr txBox="1">
            <a:spLocks noGrp="1"/>
          </p:cNvSpPr>
          <p:nvPr>
            <p:ph type="title"/>
          </p:nvPr>
        </p:nvSpPr>
        <p:spPr>
          <a:xfrm>
            <a:off x="713225" y="445025"/>
            <a:ext cx="7745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FUNCIÓN DE DISPERSIÓN</a:t>
            </a:r>
            <a:endParaRPr dirty="0"/>
          </a:p>
        </p:txBody>
      </p:sp>
      <p:graphicFrame>
        <p:nvGraphicFramePr>
          <p:cNvPr id="13" name="Marcador de contenido 3">
            <a:extLst>
              <a:ext uri="{FF2B5EF4-FFF2-40B4-BE49-F238E27FC236}">
                <a16:creationId xmlns:a16="http://schemas.microsoft.com/office/drawing/2014/main" id="{95C75D95-2A46-F44A-8022-5CED070BBC43}"/>
              </a:ext>
            </a:extLst>
          </p:cNvPr>
          <p:cNvGraphicFramePr>
            <a:graphicFrameLocks/>
          </p:cNvGraphicFramePr>
          <p:nvPr>
            <p:extLst>
              <p:ext uri="{D42A27DB-BD31-4B8C-83A1-F6EECF244321}">
                <p14:modId xmlns:p14="http://schemas.microsoft.com/office/powerpoint/2010/main" val="2573439939"/>
              </p:ext>
            </p:extLst>
          </p:nvPr>
        </p:nvGraphicFramePr>
        <p:xfrm>
          <a:off x="2482524" y="1624590"/>
          <a:ext cx="4178952" cy="235935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20" name="Google Shape;420;p43"/>
          <p:cNvSpPr txBox="1">
            <a:spLocks noGrp="1"/>
          </p:cNvSpPr>
          <p:nvPr>
            <p:ph type="title"/>
          </p:nvPr>
        </p:nvSpPr>
        <p:spPr>
          <a:xfrm>
            <a:off x="713225" y="445025"/>
            <a:ext cx="7745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FUNCIÓN DE DISPERSIÓN</a:t>
            </a:r>
            <a:endParaRPr dirty="0"/>
          </a:p>
        </p:txBody>
      </p:sp>
      <p:graphicFrame>
        <p:nvGraphicFramePr>
          <p:cNvPr id="13" name="Marcador de contenido 3">
            <a:extLst>
              <a:ext uri="{FF2B5EF4-FFF2-40B4-BE49-F238E27FC236}">
                <a16:creationId xmlns:a16="http://schemas.microsoft.com/office/drawing/2014/main" id="{95C75D95-2A46-F44A-8022-5CED070BBC43}"/>
              </a:ext>
            </a:extLst>
          </p:cNvPr>
          <p:cNvGraphicFramePr>
            <a:graphicFrameLocks/>
          </p:cNvGraphicFramePr>
          <p:nvPr>
            <p:extLst>
              <p:ext uri="{D42A27DB-BD31-4B8C-83A1-F6EECF244321}">
                <p14:modId xmlns:p14="http://schemas.microsoft.com/office/powerpoint/2010/main" val="1208596259"/>
              </p:ext>
            </p:extLst>
          </p:nvPr>
        </p:nvGraphicFramePr>
        <p:xfrm>
          <a:off x="2482524" y="1624590"/>
          <a:ext cx="4178952" cy="235935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534075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21"/>
        <p:cNvGrpSpPr/>
        <p:nvPr/>
      </p:nvGrpSpPr>
      <p:grpSpPr>
        <a:xfrm>
          <a:off x="0" y="0"/>
          <a:ext cx="0" cy="0"/>
          <a:chOff x="0" y="0"/>
          <a:chExt cx="0" cy="0"/>
        </a:xfrm>
      </p:grpSpPr>
      <p:sp>
        <p:nvSpPr>
          <p:cNvPr id="522" name="Google Shape;522;p48"/>
          <p:cNvSpPr txBox="1">
            <a:spLocks noGrp="1"/>
          </p:cNvSpPr>
          <p:nvPr>
            <p:ph type="title"/>
          </p:nvPr>
        </p:nvSpPr>
        <p:spPr>
          <a:xfrm>
            <a:off x="2341950" y="2848350"/>
            <a:ext cx="4460100" cy="119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ES_tradnl" dirty="0"/>
              <a:t>Convierte la llave en un índice dentro del rango del arreglo</a:t>
            </a:r>
          </a:p>
        </p:txBody>
      </p:sp>
      <p:sp>
        <p:nvSpPr>
          <p:cNvPr id="523" name="Google Shape;523;p48"/>
          <p:cNvSpPr txBox="1">
            <a:spLocks noGrp="1"/>
          </p:cNvSpPr>
          <p:nvPr>
            <p:ph type="subTitle" idx="1"/>
          </p:nvPr>
        </p:nvSpPr>
        <p:spPr>
          <a:xfrm>
            <a:off x="2176050" y="3920800"/>
            <a:ext cx="4791900" cy="5397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dirty="0"/>
              <a:t>int HASH (char *LLAVE)</a:t>
            </a:r>
            <a:endParaRPr dirty="0"/>
          </a:p>
        </p:txBody>
      </p:sp>
      <p:sp>
        <p:nvSpPr>
          <p:cNvPr id="4" name="Google Shape;523;p48">
            <a:extLst>
              <a:ext uri="{FF2B5EF4-FFF2-40B4-BE49-F238E27FC236}">
                <a16:creationId xmlns:a16="http://schemas.microsoft.com/office/drawing/2014/main" id="{FB0511FE-FB18-E243-9F64-1E04269137D2}"/>
              </a:ext>
            </a:extLst>
          </p:cNvPr>
          <p:cNvSpPr txBox="1">
            <a:spLocks/>
          </p:cNvSpPr>
          <p:nvPr/>
        </p:nvSpPr>
        <p:spPr>
          <a:xfrm>
            <a:off x="2176050" y="4190650"/>
            <a:ext cx="4791900" cy="53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2"/>
              </a:buClr>
              <a:buSzPts val="1900"/>
              <a:buFont typeface="Oswald"/>
              <a:buNone/>
              <a:defRPr sz="1400" b="1" i="0" u="none" strike="noStrike" cap="none">
                <a:solidFill>
                  <a:schemeClr val="lt1"/>
                </a:solidFill>
                <a:latin typeface="Oswald"/>
                <a:ea typeface="Oswald"/>
                <a:cs typeface="Oswald"/>
                <a:sym typeface="Oswald"/>
              </a:defRPr>
            </a:lvl1pPr>
            <a:lvl2pPr marL="914400" marR="0" lvl="1" indent="-317500" algn="l" rtl="0">
              <a:lnSpc>
                <a:spcPct val="100000"/>
              </a:lnSpc>
              <a:spcBef>
                <a:spcPts val="1600"/>
              </a:spcBef>
              <a:spcAft>
                <a:spcPts val="0"/>
              </a:spcAft>
              <a:buClr>
                <a:schemeClr val="dk2"/>
              </a:buClr>
              <a:buSzPts val="1400"/>
              <a:buFont typeface="Roboto"/>
              <a:buNone/>
              <a:defRPr sz="1400" b="0" i="0" u="none" strike="noStrike" cap="none">
                <a:solidFill>
                  <a:schemeClr val="dk2"/>
                </a:solidFill>
                <a:latin typeface="Roboto"/>
                <a:ea typeface="Roboto"/>
                <a:cs typeface="Roboto"/>
                <a:sym typeface="Roboto"/>
              </a:defRPr>
            </a:lvl2pPr>
            <a:lvl3pPr marL="1371600" marR="0" lvl="2" indent="-317500" algn="l" rtl="0">
              <a:lnSpc>
                <a:spcPct val="100000"/>
              </a:lnSpc>
              <a:spcBef>
                <a:spcPts val="1600"/>
              </a:spcBef>
              <a:spcAft>
                <a:spcPts val="0"/>
              </a:spcAft>
              <a:buClr>
                <a:schemeClr val="dk2"/>
              </a:buClr>
              <a:buSzPts val="1400"/>
              <a:buFont typeface="Roboto"/>
              <a:buNone/>
              <a:defRPr sz="1400" b="0" i="0" u="none" strike="noStrike" cap="none">
                <a:solidFill>
                  <a:schemeClr val="dk2"/>
                </a:solidFill>
                <a:latin typeface="Roboto"/>
                <a:ea typeface="Roboto"/>
                <a:cs typeface="Roboto"/>
                <a:sym typeface="Roboto"/>
              </a:defRPr>
            </a:lvl3pPr>
            <a:lvl4pPr marL="1828800" marR="0" lvl="3" indent="-317500" algn="l" rtl="0">
              <a:lnSpc>
                <a:spcPct val="100000"/>
              </a:lnSpc>
              <a:spcBef>
                <a:spcPts val="1600"/>
              </a:spcBef>
              <a:spcAft>
                <a:spcPts val="0"/>
              </a:spcAft>
              <a:buClr>
                <a:schemeClr val="dk2"/>
              </a:buClr>
              <a:buSzPts val="1400"/>
              <a:buFont typeface="Roboto"/>
              <a:buNone/>
              <a:defRPr sz="1400" b="0" i="0" u="none" strike="noStrike" cap="none">
                <a:solidFill>
                  <a:schemeClr val="dk2"/>
                </a:solidFill>
                <a:latin typeface="Roboto"/>
                <a:ea typeface="Roboto"/>
                <a:cs typeface="Roboto"/>
                <a:sym typeface="Roboto"/>
              </a:defRPr>
            </a:lvl4pPr>
            <a:lvl5pPr marL="2286000" marR="0" lvl="4" indent="-317500" algn="l" rtl="0">
              <a:lnSpc>
                <a:spcPct val="100000"/>
              </a:lnSpc>
              <a:spcBef>
                <a:spcPts val="1600"/>
              </a:spcBef>
              <a:spcAft>
                <a:spcPts val="0"/>
              </a:spcAft>
              <a:buClr>
                <a:schemeClr val="dk2"/>
              </a:buClr>
              <a:buSzPts val="1400"/>
              <a:buFont typeface="Roboto"/>
              <a:buNone/>
              <a:defRPr sz="1400" b="0" i="0" u="none" strike="noStrike" cap="none">
                <a:solidFill>
                  <a:schemeClr val="dk2"/>
                </a:solidFill>
                <a:latin typeface="Roboto"/>
                <a:ea typeface="Roboto"/>
                <a:cs typeface="Roboto"/>
                <a:sym typeface="Roboto"/>
              </a:defRPr>
            </a:lvl5pPr>
            <a:lvl6pPr marL="2743200" marR="0" lvl="5" indent="-317500" algn="l" rtl="0">
              <a:lnSpc>
                <a:spcPct val="100000"/>
              </a:lnSpc>
              <a:spcBef>
                <a:spcPts val="1600"/>
              </a:spcBef>
              <a:spcAft>
                <a:spcPts val="0"/>
              </a:spcAft>
              <a:buClr>
                <a:schemeClr val="dk2"/>
              </a:buClr>
              <a:buSzPts val="1400"/>
              <a:buFont typeface="Roboto"/>
              <a:buNone/>
              <a:defRPr sz="1400" b="0" i="0" u="none" strike="noStrike" cap="none">
                <a:solidFill>
                  <a:schemeClr val="dk2"/>
                </a:solidFill>
                <a:latin typeface="Roboto"/>
                <a:ea typeface="Roboto"/>
                <a:cs typeface="Roboto"/>
                <a:sym typeface="Roboto"/>
              </a:defRPr>
            </a:lvl6pPr>
            <a:lvl7pPr marL="3200400" marR="0" lvl="6" indent="-317500" algn="l" rtl="0">
              <a:lnSpc>
                <a:spcPct val="100000"/>
              </a:lnSpc>
              <a:spcBef>
                <a:spcPts val="1600"/>
              </a:spcBef>
              <a:spcAft>
                <a:spcPts val="0"/>
              </a:spcAft>
              <a:buClr>
                <a:schemeClr val="dk2"/>
              </a:buClr>
              <a:buSzPts val="1400"/>
              <a:buFont typeface="Roboto"/>
              <a:buNone/>
              <a:defRPr sz="1400" b="0" i="0" u="none" strike="noStrike" cap="none">
                <a:solidFill>
                  <a:schemeClr val="dk2"/>
                </a:solidFill>
                <a:latin typeface="Roboto"/>
                <a:ea typeface="Roboto"/>
                <a:cs typeface="Roboto"/>
                <a:sym typeface="Roboto"/>
              </a:defRPr>
            </a:lvl7pPr>
            <a:lvl8pPr marL="3657600" marR="0" lvl="7" indent="-317500" algn="l" rtl="0">
              <a:lnSpc>
                <a:spcPct val="100000"/>
              </a:lnSpc>
              <a:spcBef>
                <a:spcPts val="1600"/>
              </a:spcBef>
              <a:spcAft>
                <a:spcPts val="0"/>
              </a:spcAft>
              <a:buClr>
                <a:schemeClr val="dk2"/>
              </a:buClr>
              <a:buSzPts val="1400"/>
              <a:buFont typeface="Roboto"/>
              <a:buNone/>
              <a:defRPr sz="1400" b="0" i="0" u="none" strike="noStrike" cap="none">
                <a:solidFill>
                  <a:schemeClr val="dk2"/>
                </a:solidFill>
                <a:latin typeface="Roboto"/>
                <a:ea typeface="Roboto"/>
                <a:cs typeface="Roboto"/>
                <a:sym typeface="Roboto"/>
              </a:defRPr>
            </a:lvl8pPr>
            <a:lvl9pPr marL="4114800" marR="0" lvl="8" indent="-317500" algn="l" rtl="0">
              <a:lnSpc>
                <a:spcPct val="100000"/>
              </a:lnSpc>
              <a:spcBef>
                <a:spcPts val="1600"/>
              </a:spcBef>
              <a:spcAft>
                <a:spcPts val="1600"/>
              </a:spcAft>
              <a:buClr>
                <a:schemeClr val="dk2"/>
              </a:buClr>
              <a:buSzPts val="1400"/>
              <a:buFont typeface="Roboto"/>
              <a:buNone/>
              <a:defRPr sz="1400" b="0" i="0" u="none" strike="noStrike" cap="none">
                <a:solidFill>
                  <a:schemeClr val="dk2"/>
                </a:solidFill>
                <a:latin typeface="Roboto"/>
                <a:ea typeface="Roboto"/>
                <a:cs typeface="Roboto"/>
                <a:sym typeface="Roboto"/>
              </a:defRPr>
            </a:lvl9pPr>
          </a:lstStyle>
          <a:p>
            <a:pPr marL="0" indent="0">
              <a:spcAft>
                <a:spcPts val="1600"/>
              </a:spcAft>
            </a:pPr>
            <a:r>
              <a:rPr lang="es-MX" dirty="0"/>
              <a:t>[0,M]</a:t>
            </a:r>
          </a:p>
        </p:txBody>
      </p:sp>
      <p:sp>
        <p:nvSpPr>
          <p:cNvPr id="5" name="Google Shape;523;p48">
            <a:extLst>
              <a:ext uri="{FF2B5EF4-FFF2-40B4-BE49-F238E27FC236}">
                <a16:creationId xmlns:a16="http://schemas.microsoft.com/office/drawing/2014/main" id="{E7C56FCD-D3CE-8544-B9AE-252245C20B41}"/>
              </a:ext>
            </a:extLst>
          </p:cNvPr>
          <p:cNvSpPr txBox="1">
            <a:spLocks/>
          </p:cNvSpPr>
          <p:nvPr/>
        </p:nvSpPr>
        <p:spPr>
          <a:xfrm>
            <a:off x="-626290" y="413150"/>
            <a:ext cx="4791900" cy="53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2"/>
              </a:buClr>
              <a:buSzPts val="1900"/>
              <a:buFont typeface="Oswald"/>
              <a:buNone/>
              <a:defRPr sz="1400" b="1" i="0" u="none" strike="noStrike" cap="none">
                <a:solidFill>
                  <a:schemeClr val="lt1"/>
                </a:solidFill>
                <a:latin typeface="Oswald"/>
                <a:ea typeface="Oswald"/>
                <a:cs typeface="Oswald"/>
                <a:sym typeface="Oswald"/>
              </a:defRPr>
            </a:lvl1pPr>
            <a:lvl2pPr marL="914400" marR="0" lvl="1" indent="-317500" algn="l" rtl="0">
              <a:lnSpc>
                <a:spcPct val="100000"/>
              </a:lnSpc>
              <a:spcBef>
                <a:spcPts val="1600"/>
              </a:spcBef>
              <a:spcAft>
                <a:spcPts val="0"/>
              </a:spcAft>
              <a:buClr>
                <a:schemeClr val="dk2"/>
              </a:buClr>
              <a:buSzPts val="1400"/>
              <a:buFont typeface="Roboto"/>
              <a:buNone/>
              <a:defRPr sz="1400" b="0" i="0" u="none" strike="noStrike" cap="none">
                <a:solidFill>
                  <a:schemeClr val="dk2"/>
                </a:solidFill>
                <a:latin typeface="Roboto"/>
                <a:ea typeface="Roboto"/>
                <a:cs typeface="Roboto"/>
                <a:sym typeface="Roboto"/>
              </a:defRPr>
            </a:lvl2pPr>
            <a:lvl3pPr marL="1371600" marR="0" lvl="2" indent="-317500" algn="l" rtl="0">
              <a:lnSpc>
                <a:spcPct val="100000"/>
              </a:lnSpc>
              <a:spcBef>
                <a:spcPts val="1600"/>
              </a:spcBef>
              <a:spcAft>
                <a:spcPts val="0"/>
              </a:spcAft>
              <a:buClr>
                <a:schemeClr val="dk2"/>
              </a:buClr>
              <a:buSzPts val="1400"/>
              <a:buFont typeface="Roboto"/>
              <a:buNone/>
              <a:defRPr sz="1400" b="0" i="0" u="none" strike="noStrike" cap="none">
                <a:solidFill>
                  <a:schemeClr val="dk2"/>
                </a:solidFill>
                <a:latin typeface="Roboto"/>
                <a:ea typeface="Roboto"/>
                <a:cs typeface="Roboto"/>
                <a:sym typeface="Roboto"/>
              </a:defRPr>
            </a:lvl3pPr>
            <a:lvl4pPr marL="1828800" marR="0" lvl="3" indent="-317500" algn="l" rtl="0">
              <a:lnSpc>
                <a:spcPct val="100000"/>
              </a:lnSpc>
              <a:spcBef>
                <a:spcPts val="1600"/>
              </a:spcBef>
              <a:spcAft>
                <a:spcPts val="0"/>
              </a:spcAft>
              <a:buClr>
                <a:schemeClr val="dk2"/>
              </a:buClr>
              <a:buSzPts val="1400"/>
              <a:buFont typeface="Roboto"/>
              <a:buNone/>
              <a:defRPr sz="1400" b="0" i="0" u="none" strike="noStrike" cap="none">
                <a:solidFill>
                  <a:schemeClr val="dk2"/>
                </a:solidFill>
                <a:latin typeface="Roboto"/>
                <a:ea typeface="Roboto"/>
                <a:cs typeface="Roboto"/>
                <a:sym typeface="Roboto"/>
              </a:defRPr>
            </a:lvl4pPr>
            <a:lvl5pPr marL="2286000" marR="0" lvl="4" indent="-317500" algn="l" rtl="0">
              <a:lnSpc>
                <a:spcPct val="100000"/>
              </a:lnSpc>
              <a:spcBef>
                <a:spcPts val="1600"/>
              </a:spcBef>
              <a:spcAft>
                <a:spcPts val="0"/>
              </a:spcAft>
              <a:buClr>
                <a:schemeClr val="dk2"/>
              </a:buClr>
              <a:buSzPts val="1400"/>
              <a:buFont typeface="Roboto"/>
              <a:buNone/>
              <a:defRPr sz="1400" b="0" i="0" u="none" strike="noStrike" cap="none">
                <a:solidFill>
                  <a:schemeClr val="dk2"/>
                </a:solidFill>
                <a:latin typeface="Roboto"/>
                <a:ea typeface="Roboto"/>
                <a:cs typeface="Roboto"/>
                <a:sym typeface="Roboto"/>
              </a:defRPr>
            </a:lvl5pPr>
            <a:lvl6pPr marL="2743200" marR="0" lvl="5" indent="-317500" algn="l" rtl="0">
              <a:lnSpc>
                <a:spcPct val="100000"/>
              </a:lnSpc>
              <a:spcBef>
                <a:spcPts val="1600"/>
              </a:spcBef>
              <a:spcAft>
                <a:spcPts val="0"/>
              </a:spcAft>
              <a:buClr>
                <a:schemeClr val="dk2"/>
              </a:buClr>
              <a:buSzPts val="1400"/>
              <a:buFont typeface="Roboto"/>
              <a:buNone/>
              <a:defRPr sz="1400" b="0" i="0" u="none" strike="noStrike" cap="none">
                <a:solidFill>
                  <a:schemeClr val="dk2"/>
                </a:solidFill>
                <a:latin typeface="Roboto"/>
                <a:ea typeface="Roboto"/>
                <a:cs typeface="Roboto"/>
                <a:sym typeface="Roboto"/>
              </a:defRPr>
            </a:lvl6pPr>
            <a:lvl7pPr marL="3200400" marR="0" lvl="6" indent="-317500" algn="l" rtl="0">
              <a:lnSpc>
                <a:spcPct val="100000"/>
              </a:lnSpc>
              <a:spcBef>
                <a:spcPts val="1600"/>
              </a:spcBef>
              <a:spcAft>
                <a:spcPts val="0"/>
              </a:spcAft>
              <a:buClr>
                <a:schemeClr val="dk2"/>
              </a:buClr>
              <a:buSzPts val="1400"/>
              <a:buFont typeface="Roboto"/>
              <a:buNone/>
              <a:defRPr sz="1400" b="0" i="0" u="none" strike="noStrike" cap="none">
                <a:solidFill>
                  <a:schemeClr val="dk2"/>
                </a:solidFill>
                <a:latin typeface="Roboto"/>
                <a:ea typeface="Roboto"/>
                <a:cs typeface="Roboto"/>
                <a:sym typeface="Roboto"/>
              </a:defRPr>
            </a:lvl7pPr>
            <a:lvl8pPr marL="3657600" marR="0" lvl="7" indent="-317500" algn="l" rtl="0">
              <a:lnSpc>
                <a:spcPct val="100000"/>
              </a:lnSpc>
              <a:spcBef>
                <a:spcPts val="1600"/>
              </a:spcBef>
              <a:spcAft>
                <a:spcPts val="0"/>
              </a:spcAft>
              <a:buClr>
                <a:schemeClr val="dk2"/>
              </a:buClr>
              <a:buSzPts val="1400"/>
              <a:buFont typeface="Roboto"/>
              <a:buNone/>
              <a:defRPr sz="1400" b="0" i="0" u="none" strike="noStrike" cap="none">
                <a:solidFill>
                  <a:schemeClr val="dk2"/>
                </a:solidFill>
                <a:latin typeface="Roboto"/>
                <a:ea typeface="Roboto"/>
                <a:cs typeface="Roboto"/>
                <a:sym typeface="Roboto"/>
              </a:defRPr>
            </a:lvl8pPr>
            <a:lvl9pPr marL="4114800" marR="0" lvl="8" indent="-317500" algn="l" rtl="0">
              <a:lnSpc>
                <a:spcPct val="100000"/>
              </a:lnSpc>
              <a:spcBef>
                <a:spcPts val="1600"/>
              </a:spcBef>
              <a:spcAft>
                <a:spcPts val="1600"/>
              </a:spcAft>
              <a:buClr>
                <a:schemeClr val="dk2"/>
              </a:buClr>
              <a:buSzPts val="1400"/>
              <a:buFont typeface="Roboto"/>
              <a:buNone/>
              <a:defRPr sz="1400" b="0" i="0" u="none" strike="noStrike" cap="none">
                <a:solidFill>
                  <a:schemeClr val="dk2"/>
                </a:solidFill>
                <a:latin typeface="Roboto"/>
                <a:ea typeface="Roboto"/>
                <a:cs typeface="Roboto"/>
                <a:sym typeface="Roboto"/>
              </a:defRPr>
            </a:lvl9pPr>
          </a:lstStyle>
          <a:p>
            <a:pPr marL="0" indent="0">
              <a:spcAft>
                <a:spcPts val="1600"/>
              </a:spcAft>
            </a:pPr>
            <a:r>
              <a:rPr lang="es-MX" dirty="0"/>
              <a:t>FUNCIÓN HASH</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21"/>
        <p:cNvGrpSpPr/>
        <p:nvPr/>
      </p:nvGrpSpPr>
      <p:grpSpPr>
        <a:xfrm>
          <a:off x="0" y="0"/>
          <a:ext cx="0" cy="0"/>
          <a:chOff x="0" y="0"/>
          <a:chExt cx="0" cy="0"/>
        </a:xfrm>
      </p:grpSpPr>
      <p:sp>
        <p:nvSpPr>
          <p:cNvPr id="522" name="Google Shape;522;p48"/>
          <p:cNvSpPr txBox="1">
            <a:spLocks noGrp="1"/>
          </p:cNvSpPr>
          <p:nvPr>
            <p:ph type="title"/>
          </p:nvPr>
        </p:nvSpPr>
        <p:spPr>
          <a:xfrm>
            <a:off x="2341950" y="2848350"/>
            <a:ext cx="4460100" cy="119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ES_tradnl" dirty="0"/>
              <a:t>“Estructura de datos </a:t>
            </a:r>
            <a:r>
              <a:rPr lang="es-ES_tradnl" i="1" dirty="0">
                <a:solidFill>
                  <a:schemeClr val="accent3"/>
                </a:solidFill>
              </a:rPr>
              <a:t>no lineal</a:t>
            </a:r>
            <a:r>
              <a:rPr lang="es-ES_tradnl" dirty="0"/>
              <a:t>, de tipo contenedor </a:t>
            </a:r>
            <a:r>
              <a:rPr lang="es-ES_tradnl" dirty="0">
                <a:solidFill>
                  <a:schemeClr val="accent4"/>
                </a:solidFill>
              </a:rPr>
              <a:t>asociativo</a:t>
            </a:r>
            <a:r>
              <a:rPr lang="es-ES_tradnl" dirty="0"/>
              <a:t>, que permite </a:t>
            </a:r>
            <a:r>
              <a:rPr lang="es-ES_tradnl" b="1" dirty="0">
                <a:solidFill>
                  <a:schemeClr val="tx1"/>
                </a:solidFill>
              </a:rPr>
              <a:t>eficientemente</a:t>
            </a:r>
            <a:r>
              <a:rPr lang="es-ES_tradnl" dirty="0"/>
              <a:t> el almacenamiento y posterior recuperación de un valor a partir de otro (llave).”</a:t>
            </a:r>
          </a:p>
        </p:txBody>
      </p:sp>
    </p:spTree>
    <p:extLst>
      <p:ext uri="{BB962C8B-B14F-4D97-AF65-F5344CB8AC3E}">
        <p14:creationId xmlns:p14="http://schemas.microsoft.com/office/powerpoint/2010/main" val="127875799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33"/>
        <p:cNvGrpSpPr/>
        <p:nvPr/>
      </p:nvGrpSpPr>
      <p:grpSpPr>
        <a:xfrm>
          <a:off x="0" y="0"/>
          <a:ext cx="0" cy="0"/>
          <a:chOff x="0" y="0"/>
          <a:chExt cx="0" cy="0"/>
        </a:xfrm>
      </p:grpSpPr>
      <p:sp>
        <p:nvSpPr>
          <p:cNvPr id="534" name="Google Shape;534;p50"/>
          <p:cNvSpPr txBox="1">
            <a:spLocks noGrp="1"/>
          </p:cNvSpPr>
          <p:nvPr>
            <p:ph type="title"/>
          </p:nvPr>
        </p:nvSpPr>
        <p:spPr>
          <a:xfrm>
            <a:off x="713225" y="445025"/>
            <a:ext cx="7745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CARACTERÍSTICAS</a:t>
            </a:r>
            <a:endParaRPr dirty="0">
              <a:solidFill>
                <a:schemeClr val="accent2"/>
              </a:solidFill>
            </a:endParaRPr>
          </a:p>
        </p:txBody>
      </p:sp>
      <p:sp>
        <p:nvSpPr>
          <p:cNvPr id="535" name="Google Shape;535;p50"/>
          <p:cNvSpPr/>
          <p:nvPr/>
        </p:nvSpPr>
        <p:spPr>
          <a:xfrm>
            <a:off x="3433862" y="1999925"/>
            <a:ext cx="2276276" cy="3600773"/>
          </a:xfrm>
          <a:custGeom>
            <a:avLst/>
            <a:gdLst/>
            <a:ahLst/>
            <a:cxnLst/>
            <a:rect l="l" t="t" r="r" b="b"/>
            <a:pathLst>
              <a:path w="71284" h="112762" extrusionOk="0">
                <a:moveTo>
                  <a:pt x="33233" y="0"/>
                </a:moveTo>
                <a:cubicBezTo>
                  <a:pt x="24128" y="0"/>
                  <a:pt x="22128" y="6626"/>
                  <a:pt x="21469" y="8958"/>
                </a:cubicBezTo>
                <a:cubicBezTo>
                  <a:pt x="20788" y="11339"/>
                  <a:pt x="22134" y="12004"/>
                  <a:pt x="22096" y="14347"/>
                </a:cubicBezTo>
                <a:cubicBezTo>
                  <a:pt x="22057" y="16668"/>
                  <a:pt x="19404" y="18238"/>
                  <a:pt x="19567" y="19104"/>
                </a:cubicBezTo>
                <a:cubicBezTo>
                  <a:pt x="19709" y="19791"/>
                  <a:pt x="21158" y="19867"/>
                  <a:pt x="21807" y="19867"/>
                </a:cubicBezTo>
                <a:cubicBezTo>
                  <a:pt x="21992" y="19867"/>
                  <a:pt x="22112" y="19862"/>
                  <a:pt x="22112" y="19862"/>
                </a:cubicBezTo>
                <a:lnTo>
                  <a:pt x="22112" y="19862"/>
                </a:lnTo>
                <a:cubicBezTo>
                  <a:pt x="22499" y="20706"/>
                  <a:pt x="21447" y="21333"/>
                  <a:pt x="21431" y="21850"/>
                </a:cubicBezTo>
                <a:cubicBezTo>
                  <a:pt x="21414" y="22368"/>
                  <a:pt x="22079" y="22717"/>
                  <a:pt x="22079" y="22717"/>
                </a:cubicBezTo>
                <a:cubicBezTo>
                  <a:pt x="22079" y="22717"/>
                  <a:pt x="21431" y="23011"/>
                  <a:pt x="22079" y="23768"/>
                </a:cubicBezTo>
                <a:cubicBezTo>
                  <a:pt x="22722" y="24542"/>
                  <a:pt x="22112" y="24711"/>
                  <a:pt x="22079" y="26073"/>
                </a:cubicBezTo>
                <a:cubicBezTo>
                  <a:pt x="22047" y="27196"/>
                  <a:pt x="23447" y="27430"/>
                  <a:pt x="24973" y="27430"/>
                </a:cubicBezTo>
                <a:cubicBezTo>
                  <a:pt x="25327" y="27430"/>
                  <a:pt x="25692" y="27419"/>
                  <a:pt x="26041" y="27403"/>
                </a:cubicBezTo>
                <a:cubicBezTo>
                  <a:pt x="26144" y="27397"/>
                  <a:pt x="26242" y="27397"/>
                  <a:pt x="26340" y="27397"/>
                </a:cubicBezTo>
                <a:cubicBezTo>
                  <a:pt x="28030" y="27397"/>
                  <a:pt x="28929" y="28171"/>
                  <a:pt x="29343" y="30024"/>
                </a:cubicBezTo>
                <a:cubicBezTo>
                  <a:pt x="29806" y="31975"/>
                  <a:pt x="28329" y="32787"/>
                  <a:pt x="28329" y="32787"/>
                </a:cubicBezTo>
                <a:cubicBezTo>
                  <a:pt x="28329" y="32787"/>
                  <a:pt x="24809" y="33620"/>
                  <a:pt x="22243" y="34890"/>
                </a:cubicBezTo>
                <a:cubicBezTo>
                  <a:pt x="19682" y="36187"/>
                  <a:pt x="18646" y="36824"/>
                  <a:pt x="13813" y="37789"/>
                </a:cubicBezTo>
                <a:cubicBezTo>
                  <a:pt x="8964" y="38742"/>
                  <a:pt x="5994" y="46049"/>
                  <a:pt x="5923" y="53612"/>
                </a:cubicBezTo>
                <a:cubicBezTo>
                  <a:pt x="5863" y="61170"/>
                  <a:pt x="5351" y="63034"/>
                  <a:pt x="5182" y="67295"/>
                </a:cubicBezTo>
                <a:cubicBezTo>
                  <a:pt x="5019" y="71572"/>
                  <a:pt x="6179" y="74357"/>
                  <a:pt x="4277" y="79027"/>
                </a:cubicBezTo>
                <a:cubicBezTo>
                  <a:pt x="2398" y="83707"/>
                  <a:pt x="1014" y="95183"/>
                  <a:pt x="1351" y="100179"/>
                </a:cubicBezTo>
                <a:cubicBezTo>
                  <a:pt x="1662" y="105198"/>
                  <a:pt x="185" y="112298"/>
                  <a:pt x="0" y="112756"/>
                </a:cubicBezTo>
                <a:lnTo>
                  <a:pt x="6729" y="112756"/>
                </a:lnTo>
                <a:cubicBezTo>
                  <a:pt x="6729" y="112756"/>
                  <a:pt x="9923" y="103460"/>
                  <a:pt x="11138" y="101155"/>
                </a:cubicBezTo>
                <a:cubicBezTo>
                  <a:pt x="12358" y="98834"/>
                  <a:pt x="14091" y="88045"/>
                  <a:pt x="14037" y="86018"/>
                </a:cubicBezTo>
                <a:cubicBezTo>
                  <a:pt x="13960" y="84007"/>
                  <a:pt x="14587" y="75207"/>
                  <a:pt x="14941" y="74264"/>
                </a:cubicBezTo>
                <a:cubicBezTo>
                  <a:pt x="15181" y="73637"/>
                  <a:pt x="15955" y="59476"/>
                  <a:pt x="15955" y="59476"/>
                </a:cubicBezTo>
                <a:cubicBezTo>
                  <a:pt x="15955" y="59476"/>
                  <a:pt x="18554" y="72112"/>
                  <a:pt x="18592" y="77239"/>
                </a:cubicBezTo>
                <a:cubicBezTo>
                  <a:pt x="18608" y="82367"/>
                  <a:pt x="18298" y="86628"/>
                  <a:pt x="18074" y="89434"/>
                </a:cubicBezTo>
                <a:cubicBezTo>
                  <a:pt x="17851" y="92219"/>
                  <a:pt x="17006" y="96698"/>
                  <a:pt x="16914" y="98970"/>
                </a:cubicBezTo>
                <a:cubicBezTo>
                  <a:pt x="16821" y="101253"/>
                  <a:pt x="14609" y="105198"/>
                  <a:pt x="15693" y="112761"/>
                </a:cubicBezTo>
                <a:lnTo>
                  <a:pt x="55569" y="112761"/>
                </a:lnTo>
                <a:cubicBezTo>
                  <a:pt x="56659" y="105203"/>
                  <a:pt x="54446" y="101253"/>
                  <a:pt x="54354" y="98970"/>
                </a:cubicBezTo>
                <a:cubicBezTo>
                  <a:pt x="54261" y="96698"/>
                  <a:pt x="53433" y="92219"/>
                  <a:pt x="53193" y="89434"/>
                </a:cubicBezTo>
                <a:cubicBezTo>
                  <a:pt x="52970" y="86628"/>
                  <a:pt x="52654" y="82367"/>
                  <a:pt x="52692" y="77239"/>
                </a:cubicBezTo>
                <a:cubicBezTo>
                  <a:pt x="52713" y="72112"/>
                  <a:pt x="55313" y="59481"/>
                  <a:pt x="55313" y="59481"/>
                </a:cubicBezTo>
                <a:cubicBezTo>
                  <a:pt x="55313" y="59481"/>
                  <a:pt x="56086" y="73648"/>
                  <a:pt x="56326" y="74270"/>
                </a:cubicBezTo>
                <a:cubicBezTo>
                  <a:pt x="56675" y="75212"/>
                  <a:pt x="57301" y="84012"/>
                  <a:pt x="57231" y="86018"/>
                </a:cubicBezTo>
                <a:cubicBezTo>
                  <a:pt x="57176" y="88045"/>
                  <a:pt x="58909" y="98839"/>
                  <a:pt x="60124" y="101160"/>
                </a:cubicBezTo>
                <a:cubicBezTo>
                  <a:pt x="61345" y="103465"/>
                  <a:pt x="64554" y="112761"/>
                  <a:pt x="64554" y="112761"/>
                </a:cubicBezTo>
                <a:lnTo>
                  <a:pt x="71284" y="112761"/>
                </a:lnTo>
                <a:cubicBezTo>
                  <a:pt x="71082" y="112298"/>
                  <a:pt x="69605" y="105203"/>
                  <a:pt x="69938" y="100185"/>
                </a:cubicBezTo>
                <a:cubicBezTo>
                  <a:pt x="70248" y="95183"/>
                  <a:pt x="68870" y="83713"/>
                  <a:pt x="66984" y="79027"/>
                </a:cubicBezTo>
                <a:cubicBezTo>
                  <a:pt x="65088" y="74362"/>
                  <a:pt x="66249" y="71578"/>
                  <a:pt x="66085" y="67300"/>
                </a:cubicBezTo>
                <a:cubicBezTo>
                  <a:pt x="65916" y="63039"/>
                  <a:pt x="65638" y="59683"/>
                  <a:pt x="65568" y="52119"/>
                </a:cubicBezTo>
                <a:cubicBezTo>
                  <a:pt x="65513" y="44534"/>
                  <a:pt x="62336" y="37696"/>
                  <a:pt x="57487" y="36715"/>
                </a:cubicBezTo>
                <a:cubicBezTo>
                  <a:pt x="52654" y="35762"/>
                  <a:pt x="52049" y="34541"/>
                  <a:pt x="49482" y="33266"/>
                </a:cubicBezTo>
                <a:cubicBezTo>
                  <a:pt x="47842" y="32432"/>
                  <a:pt x="46262" y="31490"/>
                  <a:pt x="44742" y="30449"/>
                </a:cubicBezTo>
                <a:cubicBezTo>
                  <a:pt x="42251" y="29670"/>
                  <a:pt x="43156" y="27032"/>
                  <a:pt x="43156" y="24139"/>
                </a:cubicBezTo>
                <a:cubicBezTo>
                  <a:pt x="43156" y="21262"/>
                  <a:pt x="47363" y="19622"/>
                  <a:pt x="47858" y="12762"/>
                </a:cubicBezTo>
                <a:cubicBezTo>
                  <a:pt x="48360" y="5879"/>
                  <a:pt x="43712" y="365"/>
                  <a:pt x="33974" y="16"/>
                </a:cubicBezTo>
                <a:cubicBezTo>
                  <a:pt x="33718" y="5"/>
                  <a:pt x="33473" y="0"/>
                  <a:pt x="33233"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50"/>
          <p:cNvSpPr/>
          <p:nvPr/>
        </p:nvSpPr>
        <p:spPr>
          <a:xfrm>
            <a:off x="4403000" y="1891800"/>
            <a:ext cx="235500" cy="2355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50"/>
          <p:cNvSpPr/>
          <p:nvPr/>
        </p:nvSpPr>
        <p:spPr>
          <a:xfrm>
            <a:off x="5313120" y="3180077"/>
            <a:ext cx="235500" cy="2355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50"/>
          <p:cNvSpPr/>
          <p:nvPr/>
        </p:nvSpPr>
        <p:spPr>
          <a:xfrm>
            <a:off x="4068000" y="2285175"/>
            <a:ext cx="235500" cy="2355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50"/>
          <p:cNvSpPr txBox="1">
            <a:spLocks noGrp="1"/>
          </p:cNvSpPr>
          <p:nvPr>
            <p:ph type="subTitle" idx="4294967295"/>
          </p:nvPr>
        </p:nvSpPr>
        <p:spPr>
          <a:xfrm>
            <a:off x="946150" y="3105150"/>
            <a:ext cx="1293300" cy="439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s-ES_tradnl" sz="1900" b="1">
                <a:solidFill>
                  <a:schemeClr val="accent2"/>
                </a:solidFill>
                <a:latin typeface="Oswald"/>
                <a:ea typeface="Oswald"/>
                <a:cs typeface="Oswald"/>
                <a:sym typeface="Oswald"/>
              </a:rPr>
              <a:t>Evita</a:t>
            </a:r>
          </a:p>
        </p:txBody>
      </p:sp>
      <p:sp>
        <p:nvSpPr>
          <p:cNvPr id="540" name="Google Shape;540;p50"/>
          <p:cNvSpPr txBox="1">
            <a:spLocks noGrp="1"/>
          </p:cNvSpPr>
          <p:nvPr>
            <p:ph type="subTitle" idx="4294967295"/>
          </p:nvPr>
        </p:nvSpPr>
        <p:spPr>
          <a:xfrm>
            <a:off x="946150" y="3467650"/>
            <a:ext cx="1801800" cy="988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ES_tradnl">
                <a:solidFill>
                  <a:schemeClr val="accent1"/>
                </a:solidFill>
              </a:rPr>
              <a:t>Evita colisiones</a:t>
            </a:r>
          </a:p>
          <a:p>
            <a:pPr marL="0" lvl="0" indent="0" algn="l" rtl="0">
              <a:spcBef>
                <a:spcPts val="0"/>
              </a:spcBef>
              <a:spcAft>
                <a:spcPts val="0"/>
              </a:spcAft>
              <a:buNone/>
            </a:pPr>
            <a:endParaRPr lang="es-ES_tradnl">
              <a:solidFill>
                <a:schemeClr val="accent1"/>
              </a:solidFill>
            </a:endParaRPr>
          </a:p>
        </p:txBody>
      </p:sp>
      <p:sp>
        <p:nvSpPr>
          <p:cNvPr id="541" name="Google Shape;541;p50"/>
          <p:cNvSpPr txBox="1">
            <a:spLocks noGrp="1"/>
          </p:cNvSpPr>
          <p:nvPr>
            <p:ph type="subTitle" idx="4294967295"/>
          </p:nvPr>
        </p:nvSpPr>
        <p:spPr>
          <a:xfrm>
            <a:off x="6908450" y="2081175"/>
            <a:ext cx="1289400" cy="439500"/>
          </a:xfrm>
          <a:prstGeom prst="rect">
            <a:avLst/>
          </a:prstGeom>
        </p:spPr>
        <p:txBody>
          <a:bodyPr spcFirstLastPara="1" wrap="square" lIns="91425" tIns="91425" rIns="91425" bIns="91425" anchor="t" anchorCtr="0">
            <a:noAutofit/>
          </a:bodyPr>
          <a:lstStyle/>
          <a:p>
            <a:pPr marL="0" lvl="0" indent="0" algn="r" rtl="0">
              <a:spcBef>
                <a:spcPts val="0"/>
              </a:spcBef>
              <a:spcAft>
                <a:spcPts val="1600"/>
              </a:spcAft>
              <a:buNone/>
            </a:pPr>
            <a:r>
              <a:rPr lang="es-ES_tradnl" sz="1900" b="1">
                <a:solidFill>
                  <a:schemeClr val="accent2"/>
                </a:solidFill>
                <a:latin typeface="Oswald"/>
                <a:ea typeface="Oswald"/>
                <a:cs typeface="Oswald"/>
                <a:sym typeface="Oswald"/>
              </a:rPr>
              <a:t>Uniforme</a:t>
            </a:r>
          </a:p>
        </p:txBody>
      </p:sp>
      <p:sp>
        <p:nvSpPr>
          <p:cNvPr id="542" name="Google Shape;542;p50"/>
          <p:cNvSpPr txBox="1">
            <a:spLocks noGrp="1"/>
          </p:cNvSpPr>
          <p:nvPr>
            <p:ph type="subTitle" idx="4294967295"/>
          </p:nvPr>
        </p:nvSpPr>
        <p:spPr>
          <a:xfrm>
            <a:off x="6396050" y="2438425"/>
            <a:ext cx="1801800" cy="988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ES_tradnl">
                <a:solidFill>
                  <a:schemeClr val="accent1"/>
                </a:solidFill>
              </a:rPr>
              <a:t>Distribuye uniformemente en el espacio de almacenamiento</a:t>
            </a:r>
          </a:p>
          <a:p>
            <a:pPr marL="0" lvl="0" indent="0" algn="r" rtl="0">
              <a:spcBef>
                <a:spcPts val="0"/>
              </a:spcBef>
              <a:spcAft>
                <a:spcPts val="0"/>
              </a:spcAft>
              <a:buNone/>
            </a:pPr>
            <a:endParaRPr lang="es-ES_tradnl">
              <a:solidFill>
                <a:schemeClr val="accent1"/>
              </a:solidFill>
            </a:endParaRPr>
          </a:p>
        </p:txBody>
      </p:sp>
      <p:sp>
        <p:nvSpPr>
          <p:cNvPr id="543" name="Google Shape;543;p50"/>
          <p:cNvSpPr txBox="1">
            <a:spLocks noGrp="1"/>
          </p:cNvSpPr>
          <p:nvPr>
            <p:ph type="subTitle" idx="4294967295"/>
          </p:nvPr>
        </p:nvSpPr>
        <p:spPr>
          <a:xfrm>
            <a:off x="946150" y="1584700"/>
            <a:ext cx="1293300" cy="439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s-ES_tradnl" sz="1900" b="1">
                <a:solidFill>
                  <a:schemeClr val="accent2"/>
                </a:solidFill>
                <a:latin typeface="Oswald"/>
                <a:ea typeface="Oswald"/>
                <a:cs typeface="Oswald"/>
                <a:sym typeface="Oswald"/>
              </a:rPr>
              <a:t>Sencilla</a:t>
            </a:r>
          </a:p>
        </p:txBody>
      </p:sp>
      <p:sp>
        <p:nvSpPr>
          <p:cNvPr id="544" name="Google Shape;544;p50"/>
          <p:cNvSpPr txBox="1">
            <a:spLocks noGrp="1"/>
          </p:cNvSpPr>
          <p:nvPr>
            <p:ph type="subTitle" idx="4294967295"/>
          </p:nvPr>
        </p:nvSpPr>
        <p:spPr>
          <a:xfrm>
            <a:off x="946150" y="1947213"/>
            <a:ext cx="1801800" cy="988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ES" dirty="0">
                <a:solidFill>
                  <a:schemeClr val="accent1"/>
                </a:solidFill>
              </a:rPr>
              <a:t>Para evaluación rápida</a:t>
            </a:r>
            <a:endParaRPr dirty="0">
              <a:solidFill>
                <a:schemeClr val="accent1"/>
              </a:solidFill>
            </a:endParaRPr>
          </a:p>
          <a:p>
            <a:pPr marL="0" lvl="0" indent="0" algn="l" rtl="0">
              <a:spcBef>
                <a:spcPts val="0"/>
              </a:spcBef>
              <a:spcAft>
                <a:spcPts val="0"/>
              </a:spcAft>
              <a:buNone/>
            </a:pPr>
            <a:endParaRPr dirty="0">
              <a:solidFill>
                <a:schemeClr val="accent1"/>
              </a:solidFill>
            </a:endParaRPr>
          </a:p>
        </p:txBody>
      </p:sp>
      <p:cxnSp>
        <p:nvCxnSpPr>
          <p:cNvPr id="545" name="Google Shape;545;p50"/>
          <p:cNvCxnSpPr>
            <a:stCxn id="538" idx="2"/>
            <a:endCxn id="539" idx="3"/>
          </p:cNvCxnSpPr>
          <p:nvPr/>
        </p:nvCxnSpPr>
        <p:spPr>
          <a:xfrm flipH="1">
            <a:off x="2239500" y="2402925"/>
            <a:ext cx="1828500" cy="921900"/>
          </a:xfrm>
          <a:prstGeom prst="bentConnector3">
            <a:avLst>
              <a:gd name="adj1" fmla="val 50001"/>
            </a:avLst>
          </a:prstGeom>
          <a:noFill/>
          <a:ln w="9525" cap="flat" cmpd="sng">
            <a:solidFill>
              <a:schemeClr val="dk2"/>
            </a:solidFill>
            <a:prstDash val="solid"/>
            <a:round/>
            <a:headEnd type="none" w="med" len="med"/>
            <a:tailEnd type="none" w="med" len="med"/>
          </a:ln>
        </p:spPr>
      </p:cxnSp>
      <p:cxnSp>
        <p:nvCxnSpPr>
          <p:cNvPr id="546" name="Google Shape;546;p50"/>
          <p:cNvCxnSpPr>
            <a:stCxn id="536" idx="2"/>
            <a:endCxn id="543" idx="3"/>
          </p:cNvCxnSpPr>
          <p:nvPr/>
        </p:nvCxnSpPr>
        <p:spPr>
          <a:xfrm rot="10800000">
            <a:off x="2239400" y="1804350"/>
            <a:ext cx="2163600" cy="205200"/>
          </a:xfrm>
          <a:prstGeom prst="bentConnector3">
            <a:avLst>
              <a:gd name="adj1" fmla="val 49999"/>
            </a:avLst>
          </a:prstGeom>
          <a:noFill/>
          <a:ln w="9525" cap="flat" cmpd="sng">
            <a:solidFill>
              <a:schemeClr val="dk2"/>
            </a:solidFill>
            <a:prstDash val="solid"/>
            <a:round/>
            <a:headEnd type="none" w="med" len="med"/>
            <a:tailEnd type="none" w="med" len="med"/>
          </a:ln>
        </p:spPr>
      </p:cxnSp>
      <p:cxnSp>
        <p:nvCxnSpPr>
          <p:cNvPr id="547" name="Google Shape;547;p50"/>
          <p:cNvCxnSpPr>
            <a:stCxn id="537" idx="6"/>
            <a:endCxn id="541" idx="1"/>
          </p:cNvCxnSpPr>
          <p:nvPr/>
        </p:nvCxnSpPr>
        <p:spPr>
          <a:xfrm flipV="1">
            <a:off x="5548620" y="2300925"/>
            <a:ext cx="1359830" cy="996902"/>
          </a:xfrm>
          <a:prstGeom prst="bentConnector3">
            <a:avLst>
              <a:gd name="adj1" fmla="val 50000"/>
            </a:avLst>
          </a:prstGeom>
          <a:noFill/>
          <a:ln w="9525" cap="flat" cmpd="sng">
            <a:solidFill>
              <a:schemeClr val="dk2"/>
            </a:solidFill>
            <a:prstDash val="solid"/>
            <a:round/>
            <a:headEnd type="none" w="med" len="med"/>
            <a:tailEnd type="none" w="med" len="med"/>
          </a:ln>
        </p:spPr>
      </p:cxnSp>
      <p:sp>
        <p:nvSpPr>
          <p:cNvPr id="17" name="Google Shape;538;p50">
            <a:extLst>
              <a:ext uri="{FF2B5EF4-FFF2-40B4-BE49-F238E27FC236}">
                <a16:creationId xmlns:a16="http://schemas.microsoft.com/office/drawing/2014/main" id="{4D7208C4-38D0-E444-9BC1-C64DDC157C0A}"/>
              </a:ext>
            </a:extLst>
          </p:cNvPr>
          <p:cNvSpPr/>
          <p:nvPr/>
        </p:nvSpPr>
        <p:spPr>
          <a:xfrm>
            <a:off x="3477661" y="4068040"/>
            <a:ext cx="235500" cy="2355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539;p50">
            <a:extLst>
              <a:ext uri="{FF2B5EF4-FFF2-40B4-BE49-F238E27FC236}">
                <a16:creationId xmlns:a16="http://schemas.microsoft.com/office/drawing/2014/main" id="{FF4DB4EE-1FA6-7442-A6A3-29D5246E4B51}"/>
              </a:ext>
            </a:extLst>
          </p:cNvPr>
          <p:cNvSpPr txBox="1">
            <a:spLocks/>
          </p:cNvSpPr>
          <p:nvPr/>
        </p:nvSpPr>
        <p:spPr>
          <a:xfrm>
            <a:off x="936361" y="4144800"/>
            <a:ext cx="1293300" cy="439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1pPr>
            <a:lvl2pPr marL="914400" marR="0" lvl="1" indent="-317500" algn="l" rtl="0">
              <a:lnSpc>
                <a:spcPct val="100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2pPr>
            <a:lvl3pPr marL="1371600" marR="0" lvl="2" indent="-317500" algn="l" rtl="0">
              <a:lnSpc>
                <a:spcPct val="100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3pPr>
            <a:lvl4pPr marL="1828800" marR="0" lvl="3" indent="-317500" algn="l" rtl="0">
              <a:lnSpc>
                <a:spcPct val="100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4pPr>
            <a:lvl5pPr marL="2286000" marR="0" lvl="4" indent="-317500" algn="l" rtl="0">
              <a:lnSpc>
                <a:spcPct val="100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5pPr>
            <a:lvl6pPr marL="2743200" marR="0" lvl="5" indent="-317500" algn="l" rtl="0">
              <a:lnSpc>
                <a:spcPct val="100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6pPr>
            <a:lvl7pPr marL="3200400" marR="0" lvl="6" indent="-317500" algn="l" rtl="0">
              <a:lnSpc>
                <a:spcPct val="100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7pPr>
            <a:lvl8pPr marL="3657600" marR="0" lvl="7" indent="-317500" algn="l" rtl="0">
              <a:lnSpc>
                <a:spcPct val="100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8pPr>
            <a:lvl9pPr marL="4114800" marR="0" lvl="8" indent="-317500" algn="l" rtl="0">
              <a:lnSpc>
                <a:spcPct val="100000"/>
              </a:lnSpc>
              <a:spcBef>
                <a:spcPts val="1600"/>
              </a:spcBef>
              <a:spcAft>
                <a:spcPts val="1600"/>
              </a:spcAft>
              <a:buClr>
                <a:schemeClr val="dk2"/>
              </a:buClr>
              <a:buSzPts val="1400"/>
              <a:buFont typeface="Roboto"/>
              <a:buChar char="■"/>
              <a:defRPr sz="1400" b="0" i="0" u="none" strike="noStrike" cap="none">
                <a:solidFill>
                  <a:schemeClr val="dk2"/>
                </a:solidFill>
                <a:latin typeface="Roboto"/>
                <a:ea typeface="Roboto"/>
                <a:cs typeface="Roboto"/>
                <a:sym typeface="Roboto"/>
              </a:defRPr>
            </a:lvl9pPr>
          </a:lstStyle>
          <a:p>
            <a:pPr marL="0" indent="0">
              <a:spcAft>
                <a:spcPts val="1600"/>
              </a:spcAft>
              <a:buFont typeface="Roboto"/>
              <a:buNone/>
            </a:pPr>
            <a:r>
              <a:rPr lang="es-MX" sz="1900" b="1" dirty="0">
                <a:solidFill>
                  <a:schemeClr val="accent2"/>
                </a:solidFill>
                <a:latin typeface="Oswald"/>
                <a:ea typeface="Oswald"/>
                <a:cs typeface="Oswald"/>
                <a:sym typeface="Oswald"/>
              </a:rPr>
              <a:t>Distante</a:t>
            </a:r>
          </a:p>
        </p:txBody>
      </p:sp>
      <p:sp>
        <p:nvSpPr>
          <p:cNvPr id="19" name="Google Shape;540;p50">
            <a:extLst>
              <a:ext uri="{FF2B5EF4-FFF2-40B4-BE49-F238E27FC236}">
                <a16:creationId xmlns:a16="http://schemas.microsoft.com/office/drawing/2014/main" id="{D87692FE-47D3-A04F-A9DD-0FF853F47F93}"/>
              </a:ext>
            </a:extLst>
          </p:cNvPr>
          <p:cNvSpPr txBox="1">
            <a:spLocks/>
          </p:cNvSpPr>
          <p:nvPr/>
        </p:nvSpPr>
        <p:spPr>
          <a:xfrm>
            <a:off x="946394" y="4504977"/>
            <a:ext cx="2578311" cy="988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1pPr>
            <a:lvl2pPr marL="914400" marR="0" lvl="1" indent="-317500" algn="l" rtl="0">
              <a:lnSpc>
                <a:spcPct val="100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2pPr>
            <a:lvl3pPr marL="1371600" marR="0" lvl="2" indent="-317500" algn="l" rtl="0">
              <a:lnSpc>
                <a:spcPct val="100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3pPr>
            <a:lvl4pPr marL="1828800" marR="0" lvl="3" indent="-317500" algn="l" rtl="0">
              <a:lnSpc>
                <a:spcPct val="100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4pPr>
            <a:lvl5pPr marL="2286000" marR="0" lvl="4" indent="-317500" algn="l" rtl="0">
              <a:lnSpc>
                <a:spcPct val="100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5pPr>
            <a:lvl6pPr marL="2743200" marR="0" lvl="5" indent="-317500" algn="l" rtl="0">
              <a:lnSpc>
                <a:spcPct val="100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6pPr>
            <a:lvl7pPr marL="3200400" marR="0" lvl="6" indent="-317500" algn="l" rtl="0">
              <a:lnSpc>
                <a:spcPct val="100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7pPr>
            <a:lvl8pPr marL="3657600" marR="0" lvl="7" indent="-317500" algn="l" rtl="0">
              <a:lnSpc>
                <a:spcPct val="100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8pPr>
            <a:lvl9pPr marL="4114800" marR="0" lvl="8" indent="-317500" algn="l" rtl="0">
              <a:lnSpc>
                <a:spcPct val="100000"/>
              </a:lnSpc>
              <a:spcBef>
                <a:spcPts val="1600"/>
              </a:spcBef>
              <a:spcAft>
                <a:spcPts val="1600"/>
              </a:spcAft>
              <a:buClr>
                <a:schemeClr val="dk2"/>
              </a:buClr>
              <a:buSzPts val="1400"/>
              <a:buFont typeface="Roboto"/>
              <a:buChar char="■"/>
              <a:defRPr sz="1400" b="0" i="0" u="none" strike="noStrike" cap="none">
                <a:solidFill>
                  <a:schemeClr val="dk2"/>
                </a:solidFill>
                <a:latin typeface="Roboto"/>
                <a:ea typeface="Roboto"/>
                <a:cs typeface="Roboto"/>
                <a:sym typeface="Roboto"/>
              </a:defRPr>
            </a:lvl9pPr>
          </a:lstStyle>
          <a:p>
            <a:pPr marL="0" indent="0">
              <a:buFont typeface="Roboto"/>
              <a:buNone/>
            </a:pPr>
            <a:r>
              <a:rPr lang="es-ES_tradnl">
                <a:solidFill>
                  <a:schemeClr val="accent1"/>
                </a:solidFill>
              </a:rPr>
              <a:t>Para dos claves similares genera posiciones distantes</a:t>
            </a:r>
          </a:p>
          <a:p>
            <a:pPr marL="0" indent="0">
              <a:buFont typeface="Roboto"/>
              <a:buNone/>
            </a:pPr>
            <a:endParaRPr lang="es-ES_tradnl">
              <a:solidFill>
                <a:schemeClr val="accent1"/>
              </a:solidFill>
            </a:endParaRPr>
          </a:p>
        </p:txBody>
      </p:sp>
      <p:cxnSp>
        <p:nvCxnSpPr>
          <p:cNvPr id="20" name="Google Shape;545;p50">
            <a:extLst>
              <a:ext uri="{FF2B5EF4-FFF2-40B4-BE49-F238E27FC236}">
                <a16:creationId xmlns:a16="http://schemas.microsoft.com/office/drawing/2014/main" id="{A0FE940B-10AF-2541-B098-9ED194C7F43E}"/>
              </a:ext>
            </a:extLst>
          </p:cNvPr>
          <p:cNvCxnSpPr>
            <a:stCxn id="17" idx="2"/>
            <a:endCxn id="18" idx="3"/>
          </p:cNvCxnSpPr>
          <p:nvPr/>
        </p:nvCxnSpPr>
        <p:spPr>
          <a:xfrm rot="10800000" flipV="1">
            <a:off x="2229661" y="4185790"/>
            <a:ext cx="1248000" cy="178760"/>
          </a:xfrm>
          <a:prstGeom prst="bentConnector3">
            <a:avLst>
              <a:gd name="adj1" fmla="val 50000"/>
            </a:avLst>
          </a:prstGeom>
          <a:noFill/>
          <a:ln w="9525" cap="flat" cmpd="sng">
            <a:solidFill>
              <a:schemeClr val="dk2"/>
            </a:solidFill>
            <a:prstDash val="solid"/>
            <a:round/>
            <a:headEnd type="none" w="med" len="med"/>
            <a:tailEnd type="none" w="med" len="med"/>
          </a:ln>
        </p:spPr>
      </p:cxnSp>
      <p:sp>
        <p:nvSpPr>
          <p:cNvPr id="22" name="Google Shape;538;p50">
            <a:extLst>
              <a:ext uri="{FF2B5EF4-FFF2-40B4-BE49-F238E27FC236}">
                <a16:creationId xmlns:a16="http://schemas.microsoft.com/office/drawing/2014/main" id="{C2AE8E84-BAA3-5745-8D11-69B522D61435}"/>
              </a:ext>
            </a:extLst>
          </p:cNvPr>
          <p:cNvSpPr/>
          <p:nvPr/>
        </p:nvSpPr>
        <p:spPr>
          <a:xfrm>
            <a:off x="5140554" y="4269477"/>
            <a:ext cx="235500" cy="2355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3" name="Google Shape;545;p50">
            <a:extLst>
              <a:ext uri="{FF2B5EF4-FFF2-40B4-BE49-F238E27FC236}">
                <a16:creationId xmlns:a16="http://schemas.microsoft.com/office/drawing/2014/main" id="{5BB41130-7AD6-A541-A7D3-C0BFF8952E09}"/>
              </a:ext>
            </a:extLst>
          </p:cNvPr>
          <p:cNvCxnSpPr>
            <a:cxnSpLocks/>
            <a:stCxn id="22" idx="2"/>
          </p:cNvCxnSpPr>
          <p:nvPr/>
        </p:nvCxnSpPr>
        <p:spPr>
          <a:xfrm rot="10800000" flipV="1">
            <a:off x="2148852" y="4387227"/>
            <a:ext cx="2991703" cy="117750"/>
          </a:xfrm>
          <a:prstGeom prst="bentConnector3">
            <a:avLst>
              <a:gd name="adj1" fmla="val 50000"/>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A62B83B-7AF8-6744-A5C4-0F2DF180F794}"/>
              </a:ext>
            </a:extLst>
          </p:cNvPr>
          <p:cNvSpPr>
            <a:spLocks noGrp="1"/>
          </p:cNvSpPr>
          <p:nvPr>
            <p:ph type="title"/>
          </p:nvPr>
        </p:nvSpPr>
        <p:spPr/>
        <p:txBody>
          <a:bodyPr/>
          <a:lstStyle/>
          <a:p>
            <a:r>
              <a:rPr lang="es-MX" dirty="0"/>
              <a:t>Ejemplos</a:t>
            </a:r>
          </a:p>
        </p:txBody>
      </p:sp>
      <p:sp>
        <p:nvSpPr>
          <p:cNvPr id="3" name="CuadroTexto 2">
            <a:extLst>
              <a:ext uri="{FF2B5EF4-FFF2-40B4-BE49-F238E27FC236}">
                <a16:creationId xmlns:a16="http://schemas.microsoft.com/office/drawing/2014/main" id="{72290B66-119F-E047-8600-6C4ED6B4C36D}"/>
              </a:ext>
            </a:extLst>
          </p:cNvPr>
          <p:cNvSpPr txBox="1"/>
          <p:nvPr/>
        </p:nvSpPr>
        <p:spPr>
          <a:xfrm>
            <a:off x="2785403" y="1509337"/>
            <a:ext cx="369012" cy="2308324"/>
          </a:xfrm>
          <a:prstGeom prst="rect">
            <a:avLst/>
          </a:prstGeom>
          <a:noFill/>
        </p:spPr>
        <p:txBody>
          <a:bodyPr wrap="none" rtlCol="0">
            <a:spAutoFit/>
          </a:bodyPr>
          <a:lstStyle/>
          <a:p>
            <a:r>
              <a:rPr lang="es-ES_tradnl" dirty="0"/>
              <a:t>A</a:t>
            </a:r>
          </a:p>
          <a:p>
            <a:r>
              <a:rPr lang="es-ES_tradnl" dirty="0"/>
              <a:t>B</a:t>
            </a:r>
          </a:p>
          <a:p>
            <a:r>
              <a:rPr lang="es-ES_tradnl" dirty="0"/>
              <a:t>C</a:t>
            </a:r>
          </a:p>
          <a:p>
            <a:r>
              <a:rPr lang="es-ES_tradnl" dirty="0"/>
              <a:t>D</a:t>
            </a:r>
          </a:p>
          <a:p>
            <a:r>
              <a:rPr lang="es-ES_tradnl" dirty="0"/>
              <a:t>E</a:t>
            </a:r>
          </a:p>
          <a:p>
            <a:r>
              <a:rPr lang="es-ES_tradnl" dirty="0"/>
              <a:t>F</a:t>
            </a:r>
          </a:p>
          <a:p>
            <a:r>
              <a:rPr lang="es-ES_tradnl" dirty="0"/>
              <a:t>G</a:t>
            </a:r>
          </a:p>
          <a:p>
            <a:r>
              <a:rPr lang="es-ES_tradnl" dirty="0"/>
              <a:t>H</a:t>
            </a:r>
          </a:p>
        </p:txBody>
      </p:sp>
      <p:sp>
        <p:nvSpPr>
          <p:cNvPr id="4" name="CuadroTexto 3">
            <a:extLst>
              <a:ext uri="{FF2B5EF4-FFF2-40B4-BE49-F238E27FC236}">
                <a16:creationId xmlns:a16="http://schemas.microsoft.com/office/drawing/2014/main" id="{258520FC-BA46-414F-9149-6D504F2ABC42}"/>
              </a:ext>
            </a:extLst>
          </p:cNvPr>
          <p:cNvSpPr txBox="1"/>
          <p:nvPr/>
        </p:nvSpPr>
        <p:spPr>
          <a:xfrm>
            <a:off x="5117388" y="1509337"/>
            <a:ext cx="309700" cy="2308324"/>
          </a:xfrm>
          <a:prstGeom prst="rect">
            <a:avLst/>
          </a:prstGeom>
          <a:noFill/>
        </p:spPr>
        <p:txBody>
          <a:bodyPr wrap="none" rtlCol="0">
            <a:spAutoFit/>
          </a:bodyPr>
          <a:lstStyle/>
          <a:p>
            <a:r>
              <a:rPr lang="es-ES_tradnl" dirty="0"/>
              <a:t>0</a:t>
            </a:r>
          </a:p>
          <a:p>
            <a:r>
              <a:rPr lang="es-ES_tradnl" dirty="0"/>
              <a:t>1</a:t>
            </a:r>
          </a:p>
          <a:p>
            <a:r>
              <a:rPr lang="es-ES_tradnl" dirty="0"/>
              <a:t>2</a:t>
            </a:r>
          </a:p>
          <a:p>
            <a:r>
              <a:rPr lang="es-ES_tradnl" dirty="0"/>
              <a:t>3</a:t>
            </a:r>
          </a:p>
          <a:p>
            <a:r>
              <a:rPr lang="es-ES_tradnl" dirty="0"/>
              <a:t>4</a:t>
            </a:r>
          </a:p>
          <a:p>
            <a:r>
              <a:rPr lang="es-ES_tradnl" dirty="0"/>
              <a:t>5</a:t>
            </a:r>
          </a:p>
          <a:p>
            <a:r>
              <a:rPr lang="es-ES_tradnl" dirty="0"/>
              <a:t>6</a:t>
            </a:r>
          </a:p>
          <a:p>
            <a:r>
              <a:rPr lang="es-ES_tradnl" dirty="0"/>
              <a:t>7</a:t>
            </a:r>
          </a:p>
        </p:txBody>
      </p:sp>
      <p:cxnSp>
        <p:nvCxnSpPr>
          <p:cNvPr id="5" name="Conector recto de flecha 4">
            <a:extLst>
              <a:ext uri="{FF2B5EF4-FFF2-40B4-BE49-F238E27FC236}">
                <a16:creationId xmlns:a16="http://schemas.microsoft.com/office/drawing/2014/main" id="{24FE81EF-A81E-8A43-80FE-B2651A130BBF}"/>
              </a:ext>
            </a:extLst>
          </p:cNvPr>
          <p:cNvCxnSpPr>
            <a:cxnSpLocks/>
          </p:cNvCxnSpPr>
          <p:nvPr/>
        </p:nvCxnSpPr>
        <p:spPr>
          <a:xfrm>
            <a:off x="3007021" y="1646792"/>
            <a:ext cx="2187792" cy="671437"/>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6" name="Conector recto de flecha 5">
            <a:extLst>
              <a:ext uri="{FF2B5EF4-FFF2-40B4-BE49-F238E27FC236}">
                <a16:creationId xmlns:a16="http://schemas.microsoft.com/office/drawing/2014/main" id="{F7BBA2B0-C7EE-BB43-B694-263150D032CD}"/>
              </a:ext>
            </a:extLst>
          </p:cNvPr>
          <p:cNvCxnSpPr>
            <a:cxnSpLocks/>
          </p:cNvCxnSpPr>
          <p:nvPr/>
        </p:nvCxnSpPr>
        <p:spPr>
          <a:xfrm>
            <a:off x="3010013" y="1881076"/>
            <a:ext cx="2184800" cy="485336"/>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7" name="Conector recto de flecha 6">
            <a:extLst>
              <a:ext uri="{FF2B5EF4-FFF2-40B4-BE49-F238E27FC236}">
                <a16:creationId xmlns:a16="http://schemas.microsoft.com/office/drawing/2014/main" id="{A09A5E71-4742-D344-909B-21ABD91C66D3}"/>
              </a:ext>
            </a:extLst>
          </p:cNvPr>
          <p:cNvCxnSpPr/>
          <p:nvPr/>
        </p:nvCxnSpPr>
        <p:spPr>
          <a:xfrm flipV="1">
            <a:off x="3154415" y="1734420"/>
            <a:ext cx="2117823" cy="37982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 name="Conector recto de flecha 7">
            <a:extLst>
              <a:ext uri="{FF2B5EF4-FFF2-40B4-BE49-F238E27FC236}">
                <a16:creationId xmlns:a16="http://schemas.microsoft.com/office/drawing/2014/main" id="{598AE7EE-6807-8C41-80DE-FF00F7E57ECD}"/>
              </a:ext>
            </a:extLst>
          </p:cNvPr>
          <p:cNvCxnSpPr/>
          <p:nvPr/>
        </p:nvCxnSpPr>
        <p:spPr>
          <a:xfrm flipV="1">
            <a:off x="3076990" y="2494076"/>
            <a:ext cx="2040398" cy="28135"/>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9" name="Conector recto de flecha 8">
            <a:extLst>
              <a:ext uri="{FF2B5EF4-FFF2-40B4-BE49-F238E27FC236}">
                <a16:creationId xmlns:a16="http://schemas.microsoft.com/office/drawing/2014/main" id="{0FA98E03-C569-7742-85F9-65F1AE19A94B}"/>
              </a:ext>
            </a:extLst>
          </p:cNvPr>
          <p:cNvCxnSpPr>
            <a:cxnSpLocks/>
          </p:cNvCxnSpPr>
          <p:nvPr/>
        </p:nvCxnSpPr>
        <p:spPr>
          <a:xfrm flipV="1">
            <a:off x="3007021" y="2522211"/>
            <a:ext cx="2110367" cy="19589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Conector recto de flecha 9">
            <a:extLst>
              <a:ext uri="{FF2B5EF4-FFF2-40B4-BE49-F238E27FC236}">
                <a16:creationId xmlns:a16="http://schemas.microsoft.com/office/drawing/2014/main" id="{14D5D1B1-0D3D-3441-8D7A-9CBE1EA469A8}"/>
              </a:ext>
            </a:extLst>
          </p:cNvPr>
          <p:cNvCxnSpPr>
            <a:cxnSpLocks/>
          </p:cNvCxnSpPr>
          <p:nvPr/>
        </p:nvCxnSpPr>
        <p:spPr>
          <a:xfrm flipV="1">
            <a:off x="3007021" y="2542258"/>
            <a:ext cx="2110367" cy="379828"/>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onector recto de flecha 10">
            <a:extLst>
              <a:ext uri="{FF2B5EF4-FFF2-40B4-BE49-F238E27FC236}">
                <a16:creationId xmlns:a16="http://schemas.microsoft.com/office/drawing/2014/main" id="{040D2880-79C1-254E-B60E-AC9117EFD1DE}"/>
              </a:ext>
            </a:extLst>
          </p:cNvPr>
          <p:cNvCxnSpPr/>
          <p:nvPr/>
        </p:nvCxnSpPr>
        <p:spPr>
          <a:xfrm>
            <a:off x="3076990" y="3137631"/>
            <a:ext cx="1962973" cy="0"/>
          </a:xfrm>
          <a:prstGeom prst="straightConnector1">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onector recto de flecha 11">
            <a:extLst>
              <a:ext uri="{FF2B5EF4-FFF2-40B4-BE49-F238E27FC236}">
                <a16:creationId xmlns:a16="http://schemas.microsoft.com/office/drawing/2014/main" id="{D96BD949-0FEF-3746-BA3E-49C855F23324}"/>
              </a:ext>
            </a:extLst>
          </p:cNvPr>
          <p:cNvCxnSpPr>
            <a:cxnSpLocks/>
          </p:cNvCxnSpPr>
          <p:nvPr/>
        </p:nvCxnSpPr>
        <p:spPr>
          <a:xfrm>
            <a:off x="3007021" y="2318229"/>
            <a:ext cx="2110367" cy="6401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699630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A62B83B-7AF8-6744-A5C4-0F2DF180F794}"/>
              </a:ext>
            </a:extLst>
          </p:cNvPr>
          <p:cNvSpPr>
            <a:spLocks noGrp="1"/>
          </p:cNvSpPr>
          <p:nvPr>
            <p:ph type="title"/>
          </p:nvPr>
        </p:nvSpPr>
        <p:spPr/>
        <p:txBody>
          <a:bodyPr/>
          <a:lstStyle/>
          <a:p>
            <a:r>
              <a:rPr lang="es-MX" dirty="0"/>
              <a:t>Ejemplos</a:t>
            </a:r>
          </a:p>
        </p:txBody>
      </p:sp>
      <p:sp>
        <p:nvSpPr>
          <p:cNvPr id="3" name="CuadroTexto 2">
            <a:extLst>
              <a:ext uri="{FF2B5EF4-FFF2-40B4-BE49-F238E27FC236}">
                <a16:creationId xmlns:a16="http://schemas.microsoft.com/office/drawing/2014/main" id="{72290B66-119F-E047-8600-6C4ED6B4C36D}"/>
              </a:ext>
            </a:extLst>
          </p:cNvPr>
          <p:cNvSpPr txBox="1"/>
          <p:nvPr/>
        </p:nvSpPr>
        <p:spPr>
          <a:xfrm>
            <a:off x="2785403" y="1509337"/>
            <a:ext cx="369012" cy="2308324"/>
          </a:xfrm>
          <a:prstGeom prst="rect">
            <a:avLst/>
          </a:prstGeom>
          <a:noFill/>
        </p:spPr>
        <p:txBody>
          <a:bodyPr wrap="none" rtlCol="0">
            <a:spAutoFit/>
          </a:bodyPr>
          <a:lstStyle/>
          <a:p>
            <a:r>
              <a:rPr lang="es-ES_tradnl" dirty="0"/>
              <a:t>A</a:t>
            </a:r>
          </a:p>
          <a:p>
            <a:r>
              <a:rPr lang="es-ES_tradnl" dirty="0"/>
              <a:t>B</a:t>
            </a:r>
          </a:p>
          <a:p>
            <a:r>
              <a:rPr lang="es-ES_tradnl" dirty="0"/>
              <a:t>C</a:t>
            </a:r>
          </a:p>
          <a:p>
            <a:r>
              <a:rPr lang="es-ES_tradnl" dirty="0"/>
              <a:t>D</a:t>
            </a:r>
          </a:p>
          <a:p>
            <a:r>
              <a:rPr lang="es-ES_tradnl" dirty="0"/>
              <a:t>E</a:t>
            </a:r>
          </a:p>
          <a:p>
            <a:r>
              <a:rPr lang="es-ES_tradnl" dirty="0"/>
              <a:t>F</a:t>
            </a:r>
          </a:p>
          <a:p>
            <a:r>
              <a:rPr lang="es-ES_tradnl" dirty="0"/>
              <a:t>G</a:t>
            </a:r>
          </a:p>
          <a:p>
            <a:r>
              <a:rPr lang="es-ES_tradnl" dirty="0"/>
              <a:t>H</a:t>
            </a:r>
          </a:p>
        </p:txBody>
      </p:sp>
      <p:sp>
        <p:nvSpPr>
          <p:cNvPr id="4" name="CuadroTexto 3">
            <a:extLst>
              <a:ext uri="{FF2B5EF4-FFF2-40B4-BE49-F238E27FC236}">
                <a16:creationId xmlns:a16="http://schemas.microsoft.com/office/drawing/2014/main" id="{258520FC-BA46-414F-9149-6D504F2ABC42}"/>
              </a:ext>
            </a:extLst>
          </p:cNvPr>
          <p:cNvSpPr txBox="1"/>
          <p:nvPr/>
        </p:nvSpPr>
        <p:spPr>
          <a:xfrm>
            <a:off x="5117388" y="1509337"/>
            <a:ext cx="309700" cy="2308324"/>
          </a:xfrm>
          <a:prstGeom prst="rect">
            <a:avLst/>
          </a:prstGeom>
          <a:noFill/>
        </p:spPr>
        <p:txBody>
          <a:bodyPr wrap="none" rtlCol="0">
            <a:spAutoFit/>
          </a:bodyPr>
          <a:lstStyle/>
          <a:p>
            <a:r>
              <a:rPr lang="es-ES_tradnl" dirty="0"/>
              <a:t>0</a:t>
            </a:r>
          </a:p>
          <a:p>
            <a:r>
              <a:rPr lang="es-ES_tradnl" dirty="0"/>
              <a:t>1</a:t>
            </a:r>
          </a:p>
          <a:p>
            <a:r>
              <a:rPr lang="es-ES_tradnl" dirty="0"/>
              <a:t>2</a:t>
            </a:r>
          </a:p>
          <a:p>
            <a:r>
              <a:rPr lang="es-ES_tradnl" dirty="0"/>
              <a:t>3</a:t>
            </a:r>
          </a:p>
          <a:p>
            <a:r>
              <a:rPr lang="es-ES_tradnl" dirty="0"/>
              <a:t>4</a:t>
            </a:r>
          </a:p>
          <a:p>
            <a:r>
              <a:rPr lang="es-ES_tradnl" dirty="0"/>
              <a:t>5</a:t>
            </a:r>
          </a:p>
          <a:p>
            <a:r>
              <a:rPr lang="es-ES_tradnl" dirty="0"/>
              <a:t>6</a:t>
            </a:r>
          </a:p>
          <a:p>
            <a:r>
              <a:rPr lang="es-ES_tradnl" dirty="0"/>
              <a:t>7</a:t>
            </a:r>
          </a:p>
        </p:txBody>
      </p:sp>
      <p:cxnSp>
        <p:nvCxnSpPr>
          <p:cNvPr id="5" name="Conector recto de flecha 4">
            <a:extLst>
              <a:ext uri="{FF2B5EF4-FFF2-40B4-BE49-F238E27FC236}">
                <a16:creationId xmlns:a16="http://schemas.microsoft.com/office/drawing/2014/main" id="{24FE81EF-A81E-8A43-80FE-B2651A130BBF}"/>
              </a:ext>
            </a:extLst>
          </p:cNvPr>
          <p:cNvCxnSpPr>
            <a:cxnSpLocks/>
          </p:cNvCxnSpPr>
          <p:nvPr/>
        </p:nvCxnSpPr>
        <p:spPr>
          <a:xfrm>
            <a:off x="3007021" y="1646792"/>
            <a:ext cx="2187792" cy="671437"/>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6" name="Conector recto de flecha 5">
            <a:extLst>
              <a:ext uri="{FF2B5EF4-FFF2-40B4-BE49-F238E27FC236}">
                <a16:creationId xmlns:a16="http://schemas.microsoft.com/office/drawing/2014/main" id="{F7BBA2B0-C7EE-BB43-B694-263150D032CD}"/>
              </a:ext>
            </a:extLst>
          </p:cNvPr>
          <p:cNvCxnSpPr>
            <a:cxnSpLocks/>
          </p:cNvCxnSpPr>
          <p:nvPr/>
        </p:nvCxnSpPr>
        <p:spPr>
          <a:xfrm>
            <a:off x="3010013" y="1881076"/>
            <a:ext cx="2184800" cy="0"/>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7" name="Conector recto de flecha 6">
            <a:extLst>
              <a:ext uri="{FF2B5EF4-FFF2-40B4-BE49-F238E27FC236}">
                <a16:creationId xmlns:a16="http://schemas.microsoft.com/office/drawing/2014/main" id="{A09A5E71-4742-D344-909B-21ABD91C66D3}"/>
              </a:ext>
            </a:extLst>
          </p:cNvPr>
          <p:cNvCxnSpPr>
            <a:cxnSpLocks/>
          </p:cNvCxnSpPr>
          <p:nvPr/>
        </p:nvCxnSpPr>
        <p:spPr>
          <a:xfrm flipV="1">
            <a:off x="3154415" y="1646792"/>
            <a:ext cx="2040398" cy="46745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 name="Conector recto de flecha 7">
            <a:extLst>
              <a:ext uri="{FF2B5EF4-FFF2-40B4-BE49-F238E27FC236}">
                <a16:creationId xmlns:a16="http://schemas.microsoft.com/office/drawing/2014/main" id="{598AE7EE-6807-8C41-80DE-FF00F7E57ECD}"/>
              </a:ext>
            </a:extLst>
          </p:cNvPr>
          <p:cNvCxnSpPr/>
          <p:nvPr/>
        </p:nvCxnSpPr>
        <p:spPr>
          <a:xfrm flipV="1">
            <a:off x="3076990" y="2494076"/>
            <a:ext cx="2040398" cy="28135"/>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9" name="Conector recto de flecha 8">
            <a:extLst>
              <a:ext uri="{FF2B5EF4-FFF2-40B4-BE49-F238E27FC236}">
                <a16:creationId xmlns:a16="http://schemas.microsoft.com/office/drawing/2014/main" id="{0FA98E03-C569-7742-85F9-65F1AE19A94B}"/>
              </a:ext>
            </a:extLst>
          </p:cNvPr>
          <p:cNvCxnSpPr>
            <a:cxnSpLocks/>
          </p:cNvCxnSpPr>
          <p:nvPr/>
        </p:nvCxnSpPr>
        <p:spPr>
          <a:xfrm>
            <a:off x="3007021" y="2718105"/>
            <a:ext cx="2187792" cy="2707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Conector recto de flecha 9">
            <a:extLst>
              <a:ext uri="{FF2B5EF4-FFF2-40B4-BE49-F238E27FC236}">
                <a16:creationId xmlns:a16="http://schemas.microsoft.com/office/drawing/2014/main" id="{14D5D1B1-0D3D-3441-8D7A-9CBE1EA469A8}"/>
              </a:ext>
            </a:extLst>
          </p:cNvPr>
          <p:cNvCxnSpPr>
            <a:cxnSpLocks/>
          </p:cNvCxnSpPr>
          <p:nvPr/>
        </p:nvCxnSpPr>
        <p:spPr>
          <a:xfrm flipV="1">
            <a:off x="3007021" y="2522211"/>
            <a:ext cx="2110367" cy="399875"/>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onector recto de flecha 10">
            <a:extLst>
              <a:ext uri="{FF2B5EF4-FFF2-40B4-BE49-F238E27FC236}">
                <a16:creationId xmlns:a16="http://schemas.microsoft.com/office/drawing/2014/main" id="{040D2880-79C1-254E-B60E-AC9117EFD1DE}"/>
              </a:ext>
            </a:extLst>
          </p:cNvPr>
          <p:cNvCxnSpPr/>
          <p:nvPr/>
        </p:nvCxnSpPr>
        <p:spPr>
          <a:xfrm>
            <a:off x="3076990" y="3137631"/>
            <a:ext cx="1962973" cy="0"/>
          </a:xfrm>
          <a:prstGeom prst="straightConnector1">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onector recto de flecha 11">
            <a:extLst>
              <a:ext uri="{FF2B5EF4-FFF2-40B4-BE49-F238E27FC236}">
                <a16:creationId xmlns:a16="http://schemas.microsoft.com/office/drawing/2014/main" id="{D96BD949-0FEF-3746-BA3E-49C855F23324}"/>
              </a:ext>
            </a:extLst>
          </p:cNvPr>
          <p:cNvCxnSpPr>
            <a:cxnSpLocks/>
          </p:cNvCxnSpPr>
          <p:nvPr/>
        </p:nvCxnSpPr>
        <p:spPr>
          <a:xfrm flipV="1">
            <a:off x="3007021" y="2114248"/>
            <a:ext cx="2187792" cy="2039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97111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B62BC7C-F6C1-F244-A9B7-AF94A68A89FF}"/>
              </a:ext>
            </a:extLst>
          </p:cNvPr>
          <p:cNvSpPr>
            <a:spLocks noGrp="1"/>
          </p:cNvSpPr>
          <p:nvPr>
            <p:ph type="title"/>
          </p:nvPr>
        </p:nvSpPr>
        <p:spPr/>
        <p:txBody>
          <a:bodyPr/>
          <a:lstStyle/>
          <a:p>
            <a:r>
              <a:rPr lang="es-MX" dirty="0"/>
              <a:t>Ejemplo</a:t>
            </a:r>
          </a:p>
        </p:txBody>
      </p:sp>
      <p:sp>
        <p:nvSpPr>
          <p:cNvPr id="3" name="Subtítulo 2">
            <a:extLst>
              <a:ext uri="{FF2B5EF4-FFF2-40B4-BE49-F238E27FC236}">
                <a16:creationId xmlns:a16="http://schemas.microsoft.com/office/drawing/2014/main" id="{80E58C3C-1B48-024F-866B-D0263AA9AEEB}"/>
              </a:ext>
            </a:extLst>
          </p:cNvPr>
          <p:cNvSpPr>
            <a:spLocks noGrp="1"/>
          </p:cNvSpPr>
          <p:nvPr>
            <p:ph type="subTitle" idx="1"/>
          </p:nvPr>
        </p:nvSpPr>
        <p:spPr/>
        <p:txBody>
          <a:bodyPr/>
          <a:lstStyle/>
          <a:p>
            <a:pPr marL="139700" indent="0">
              <a:buNone/>
            </a:pPr>
            <a:r>
              <a:rPr lang="es-MX" dirty="0"/>
              <a:t>Insert(“caso”,”asunto o materia de que se trata”)</a:t>
            </a:r>
          </a:p>
        </p:txBody>
      </p:sp>
      <p:sp>
        <p:nvSpPr>
          <p:cNvPr id="4" name="CuadroTexto 3">
            <a:extLst>
              <a:ext uri="{FF2B5EF4-FFF2-40B4-BE49-F238E27FC236}">
                <a16:creationId xmlns:a16="http://schemas.microsoft.com/office/drawing/2014/main" id="{A68314EF-9561-1A4D-A0C5-AAB5E501673C}"/>
              </a:ext>
            </a:extLst>
          </p:cNvPr>
          <p:cNvSpPr txBox="1"/>
          <p:nvPr/>
        </p:nvSpPr>
        <p:spPr>
          <a:xfrm>
            <a:off x="1910687" y="3145809"/>
            <a:ext cx="562975" cy="307777"/>
          </a:xfrm>
          <a:prstGeom prst="rect">
            <a:avLst/>
          </a:prstGeom>
          <a:noFill/>
        </p:spPr>
        <p:txBody>
          <a:bodyPr wrap="none" rtlCol="0">
            <a:spAutoFit/>
          </a:bodyPr>
          <a:lstStyle/>
          <a:p>
            <a:r>
              <a:rPr lang="es-MX" dirty="0"/>
              <a:t>caso</a:t>
            </a:r>
          </a:p>
        </p:txBody>
      </p:sp>
      <p:grpSp>
        <p:nvGrpSpPr>
          <p:cNvPr id="5" name="Google Shape;8433;p76">
            <a:extLst>
              <a:ext uri="{FF2B5EF4-FFF2-40B4-BE49-F238E27FC236}">
                <a16:creationId xmlns:a16="http://schemas.microsoft.com/office/drawing/2014/main" id="{9A44E15A-F52E-2E45-A91D-C954BCA28DA0}"/>
              </a:ext>
            </a:extLst>
          </p:cNvPr>
          <p:cNvGrpSpPr/>
          <p:nvPr/>
        </p:nvGrpSpPr>
        <p:grpSpPr>
          <a:xfrm rot="5400000">
            <a:off x="2580358" y="3111714"/>
            <a:ext cx="470352" cy="683745"/>
            <a:chOff x="1697726" y="3244179"/>
            <a:chExt cx="788124" cy="1146069"/>
          </a:xfrm>
        </p:grpSpPr>
        <p:sp>
          <p:nvSpPr>
            <p:cNvPr id="6" name="Google Shape;8434;p76">
              <a:extLst>
                <a:ext uri="{FF2B5EF4-FFF2-40B4-BE49-F238E27FC236}">
                  <a16:creationId xmlns:a16="http://schemas.microsoft.com/office/drawing/2014/main" id="{89674580-D33E-4547-AC57-CB8B3AED9256}"/>
                </a:ext>
              </a:extLst>
            </p:cNvPr>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8435;p76">
              <a:extLst>
                <a:ext uri="{FF2B5EF4-FFF2-40B4-BE49-F238E27FC236}">
                  <a16:creationId xmlns:a16="http://schemas.microsoft.com/office/drawing/2014/main" id="{A0EF0E35-E681-FB4A-8D13-BC5DB80B5E65}"/>
                </a:ext>
              </a:extLst>
            </p:cNvPr>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 name="Elipse 7">
            <a:extLst>
              <a:ext uri="{FF2B5EF4-FFF2-40B4-BE49-F238E27FC236}">
                <a16:creationId xmlns:a16="http://schemas.microsoft.com/office/drawing/2014/main" id="{5B181FD1-DA67-B74E-B5B0-2A28757D4A03}"/>
              </a:ext>
            </a:extLst>
          </p:cNvPr>
          <p:cNvSpPr/>
          <p:nvPr/>
        </p:nvSpPr>
        <p:spPr>
          <a:xfrm>
            <a:off x="2893326" y="3761364"/>
            <a:ext cx="348018" cy="313899"/>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s-MX" dirty="0"/>
              <a:t>i</a:t>
            </a:r>
          </a:p>
        </p:txBody>
      </p:sp>
      <p:sp>
        <p:nvSpPr>
          <p:cNvPr id="9" name="CuadroTexto 8">
            <a:extLst>
              <a:ext uri="{FF2B5EF4-FFF2-40B4-BE49-F238E27FC236}">
                <a16:creationId xmlns:a16="http://schemas.microsoft.com/office/drawing/2014/main" id="{5BFC499B-F304-4242-A8E4-0B9631661F2C}"/>
              </a:ext>
            </a:extLst>
          </p:cNvPr>
          <p:cNvSpPr txBox="1"/>
          <p:nvPr/>
        </p:nvSpPr>
        <p:spPr>
          <a:xfrm>
            <a:off x="2640385" y="3761364"/>
            <a:ext cx="1089972" cy="307777"/>
          </a:xfrm>
          <a:prstGeom prst="rect">
            <a:avLst/>
          </a:prstGeom>
          <a:noFill/>
        </p:spPr>
        <p:txBody>
          <a:bodyPr wrap="square" rtlCol="0">
            <a:spAutoFit/>
          </a:bodyPr>
          <a:lstStyle/>
          <a:p>
            <a:r>
              <a:rPr lang="es-MX" b="1" dirty="0">
                <a:solidFill>
                  <a:schemeClr val="accent4"/>
                </a:solidFill>
              </a:rPr>
              <a:t>¿          ?</a:t>
            </a:r>
          </a:p>
        </p:txBody>
      </p:sp>
    </p:spTree>
    <p:extLst>
      <p:ext uri="{BB962C8B-B14F-4D97-AF65-F5344CB8AC3E}">
        <p14:creationId xmlns:p14="http://schemas.microsoft.com/office/powerpoint/2010/main" val="21295903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B62BC7C-F6C1-F244-A9B7-AF94A68A89FF}"/>
              </a:ext>
            </a:extLst>
          </p:cNvPr>
          <p:cNvSpPr>
            <a:spLocks noGrp="1"/>
          </p:cNvSpPr>
          <p:nvPr>
            <p:ph type="title"/>
          </p:nvPr>
        </p:nvSpPr>
        <p:spPr/>
        <p:txBody>
          <a:bodyPr/>
          <a:lstStyle/>
          <a:p>
            <a:r>
              <a:rPr lang="es-MX" dirty="0"/>
              <a:t>Ejemplo</a:t>
            </a:r>
          </a:p>
        </p:txBody>
      </p:sp>
      <p:sp>
        <p:nvSpPr>
          <p:cNvPr id="3" name="Subtítulo 2">
            <a:extLst>
              <a:ext uri="{FF2B5EF4-FFF2-40B4-BE49-F238E27FC236}">
                <a16:creationId xmlns:a16="http://schemas.microsoft.com/office/drawing/2014/main" id="{80E58C3C-1B48-024F-866B-D0263AA9AEEB}"/>
              </a:ext>
            </a:extLst>
          </p:cNvPr>
          <p:cNvSpPr>
            <a:spLocks noGrp="1"/>
          </p:cNvSpPr>
          <p:nvPr>
            <p:ph type="subTitle" idx="1"/>
          </p:nvPr>
        </p:nvSpPr>
        <p:spPr/>
        <p:txBody>
          <a:bodyPr/>
          <a:lstStyle/>
          <a:p>
            <a:pPr marL="139700" indent="0">
              <a:buNone/>
            </a:pPr>
            <a:r>
              <a:rPr lang="es-MX" dirty="0"/>
              <a:t>Insert(“caso”,”asunto o materia de que se trata”)</a:t>
            </a:r>
          </a:p>
        </p:txBody>
      </p:sp>
      <p:sp>
        <p:nvSpPr>
          <p:cNvPr id="4" name="CuadroTexto 3">
            <a:extLst>
              <a:ext uri="{FF2B5EF4-FFF2-40B4-BE49-F238E27FC236}">
                <a16:creationId xmlns:a16="http://schemas.microsoft.com/office/drawing/2014/main" id="{A68314EF-9561-1A4D-A0C5-AAB5E501673C}"/>
              </a:ext>
            </a:extLst>
          </p:cNvPr>
          <p:cNvSpPr txBox="1"/>
          <p:nvPr/>
        </p:nvSpPr>
        <p:spPr>
          <a:xfrm>
            <a:off x="1910687" y="3145809"/>
            <a:ext cx="562975" cy="307777"/>
          </a:xfrm>
          <a:prstGeom prst="rect">
            <a:avLst/>
          </a:prstGeom>
          <a:noFill/>
        </p:spPr>
        <p:txBody>
          <a:bodyPr wrap="none" rtlCol="0">
            <a:spAutoFit/>
          </a:bodyPr>
          <a:lstStyle/>
          <a:p>
            <a:r>
              <a:rPr lang="es-MX" dirty="0"/>
              <a:t>caso</a:t>
            </a:r>
          </a:p>
        </p:txBody>
      </p:sp>
      <p:grpSp>
        <p:nvGrpSpPr>
          <p:cNvPr id="5" name="Google Shape;8433;p76">
            <a:extLst>
              <a:ext uri="{FF2B5EF4-FFF2-40B4-BE49-F238E27FC236}">
                <a16:creationId xmlns:a16="http://schemas.microsoft.com/office/drawing/2014/main" id="{9A44E15A-F52E-2E45-A91D-C954BCA28DA0}"/>
              </a:ext>
            </a:extLst>
          </p:cNvPr>
          <p:cNvGrpSpPr/>
          <p:nvPr/>
        </p:nvGrpSpPr>
        <p:grpSpPr>
          <a:xfrm rot="5400000">
            <a:off x="2580358" y="3111714"/>
            <a:ext cx="470352" cy="683745"/>
            <a:chOff x="1697726" y="3244179"/>
            <a:chExt cx="788124" cy="1146069"/>
          </a:xfrm>
        </p:grpSpPr>
        <p:sp>
          <p:nvSpPr>
            <p:cNvPr id="6" name="Google Shape;8434;p76">
              <a:extLst>
                <a:ext uri="{FF2B5EF4-FFF2-40B4-BE49-F238E27FC236}">
                  <a16:creationId xmlns:a16="http://schemas.microsoft.com/office/drawing/2014/main" id="{89674580-D33E-4547-AC57-CB8B3AED9256}"/>
                </a:ext>
              </a:extLst>
            </p:cNvPr>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8435;p76">
              <a:extLst>
                <a:ext uri="{FF2B5EF4-FFF2-40B4-BE49-F238E27FC236}">
                  <a16:creationId xmlns:a16="http://schemas.microsoft.com/office/drawing/2014/main" id="{A0EF0E35-E681-FB4A-8D13-BC5DB80B5E65}"/>
                </a:ext>
              </a:extLst>
            </p:cNvPr>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 name="Elipse 7">
            <a:extLst>
              <a:ext uri="{FF2B5EF4-FFF2-40B4-BE49-F238E27FC236}">
                <a16:creationId xmlns:a16="http://schemas.microsoft.com/office/drawing/2014/main" id="{5B181FD1-DA67-B74E-B5B0-2A28757D4A03}"/>
              </a:ext>
            </a:extLst>
          </p:cNvPr>
          <p:cNvSpPr/>
          <p:nvPr/>
        </p:nvSpPr>
        <p:spPr>
          <a:xfrm>
            <a:off x="2893326" y="3761364"/>
            <a:ext cx="348018" cy="313899"/>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s-MX" dirty="0"/>
              <a:t>i</a:t>
            </a:r>
          </a:p>
        </p:txBody>
      </p:sp>
      <p:sp>
        <p:nvSpPr>
          <p:cNvPr id="9" name="CuadroTexto 8">
            <a:extLst>
              <a:ext uri="{FF2B5EF4-FFF2-40B4-BE49-F238E27FC236}">
                <a16:creationId xmlns:a16="http://schemas.microsoft.com/office/drawing/2014/main" id="{5BFC499B-F304-4242-A8E4-0B9631661F2C}"/>
              </a:ext>
            </a:extLst>
          </p:cNvPr>
          <p:cNvSpPr txBox="1"/>
          <p:nvPr/>
        </p:nvSpPr>
        <p:spPr>
          <a:xfrm>
            <a:off x="2640385" y="3761364"/>
            <a:ext cx="1089972" cy="307777"/>
          </a:xfrm>
          <a:prstGeom prst="rect">
            <a:avLst/>
          </a:prstGeom>
          <a:noFill/>
        </p:spPr>
        <p:txBody>
          <a:bodyPr wrap="square" rtlCol="0">
            <a:spAutoFit/>
          </a:bodyPr>
          <a:lstStyle/>
          <a:p>
            <a:r>
              <a:rPr lang="es-MX" b="1" dirty="0">
                <a:solidFill>
                  <a:schemeClr val="accent4"/>
                </a:solidFill>
              </a:rPr>
              <a:t>¿          ?</a:t>
            </a:r>
          </a:p>
        </p:txBody>
      </p:sp>
      <p:sp>
        <p:nvSpPr>
          <p:cNvPr id="10" name="CuadroTexto 9">
            <a:extLst>
              <a:ext uri="{FF2B5EF4-FFF2-40B4-BE49-F238E27FC236}">
                <a16:creationId xmlns:a16="http://schemas.microsoft.com/office/drawing/2014/main" id="{8E43FD9A-CB3E-3B45-8966-5C6826F0C8B2}"/>
              </a:ext>
            </a:extLst>
          </p:cNvPr>
          <p:cNvSpPr txBox="1"/>
          <p:nvPr/>
        </p:nvSpPr>
        <p:spPr>
          <a:xfrm>
            <a:off x="3241344" y="2571750"/>
            <a:ext cx="2882520" cy="307777"/>
          </a:xfrm>
          <a:prstGeom prst="rect">
            <a:avLst/>
          </a:prstGeom>
          <a:noFill/>
        </p:spPr>
        <p:txBody>
          <a:bodyPr wrap="none" rtlCol="0">
            <a:spAutoFit/>
          </a:bodyPr>
          <a:lstStyle/>
          <a:p>
            <a:r>
              <a:rPr lang="es-MX" dirty="0"/>
              <a:t>c + a + s + o = 99 + 97 + 73 + 111</a:t>
            </a:r>
          </a:p>
        </p:txBody>
      </p:sp>
      <p:sp>
        <p:nvSpPr>
          <p:cNvPr id="11" name="CuadroTexto 10">
            <a:extLst>
              <a:ext uri="{FF2B5EF4-FFF2-40B4-BE49-F238E27FC236}">
                <a16:creationId xmlns:a16="http://schemas.microsoft.com/office/drawing/2014/main" id="{99ACB8F9-D118-B849-BB99-87E82E170EB7}"/>
              </a:ext>
            </a:extLst>
          </p:cNvPr>
          <p:cNvSpPr txBox="1"/>
          <p:nvPr/>
        </p:nvSpPr>
        <p:spPr>
          <a:xfrm>
            <a:off x="4253643" y="2834138"/>
            <a:ext cx="636713" cy="307777"/>
          </a:xfrm>
          <a:prstGeom prst="rect">
            <a:avLst/>
          </a:prstGeom>
          <a:noFill/>
        </p:spPr>
        <p:txBody>
          <a:bodyPr wrap="none" rtlCol="0">
            <a:spAutoFit/>
          </a:bodyPr>
          <a:lstStyle/>
          <a:p>
            <a:r>
              <a:rPr lang="es-MX" dirty="0"/>
              <a:t>= 380</a:t>
            </a:r>
          </a:p>
        </p:txBody>
      </p:sp>
      <p:graphicFrame>
        <p:nvGraphicFramePr>
          <p:cNvPr id="12" name="Tabla 11">
            <a:extLst>
              <a:ext uri="{FF2B5EF4-FFF2-40B4-BE49-F238E27FC236}">
                <a16:creationId xmlns:a16="http://schemas.microsoft.com/office/drawing/2014/main" id="{6DD23C9C-6216-494D-B2A6-4269130620BD}"/>
              </a:ext>
            </a:extLst>
          </p:cNvPr>
          <p:cNvGraphicFramePr>
            <a:graphicFrameLocks noGrp="1"/>
          </p:cNvGraphicFramePr>
          <p:nvPr>
            <p:extLst>
              <p:ext uri="{D42A27DB-BD31-4B8C-83A1-F6EECF244321}">
                <p14:modId xmlns:p14="http://schemas.microsoft.com/office/powerpoint/2010/main" val="1971998984"/>
              </p:ext>
            </p:extLst>
          </p:nvPr>
        </p:nvGraphicFramePr>
        <p:xfrm>
          <a:off x="4580637" y="3299697"/>
          <a:ext cx="2591262" cy="1463040"/>
        </p:xfrm>
        <a:graphic>
          <a:graphicData uri="http://schemas.openxmlformats.org/drawingml/2006/table">
            <a:tbl>
              <a:tblPr firstRow="1" bandRow="1">
                <a:tableStyleId>{5C22544A-7EE6-4342-B048-85BDC9FD1C3A}</a:tableStyleId>
              </a:tblPr>
              <a:tblGrid>
                <a:gridCol w="577371">
                  <a:extLst>
                    <a:ext uri="{9D8B030D-6E8A-4147-A177-3AD203B41FA5}">
                      <a16:colId xmlns:a16="http://schemas.microsoft.com/office/drawing/2014/main" val="20000"/>
                    </a:ext>
                  </a:extLst>
                </a:gridCol>
                <a:gridCol w="650664">
                  <a:extLst>
                    <a:ext uri="{9D8B030D-6E8A-4147-A177-3AD203B41FA5}">
                      <a16:colId xmlns:a16="http://schemas.microsoft.com/office/drawing/2014/main" val="20001"/>
                    </a:ext>
                  </a:extLst>
                </a:gridCol>
                <a:gridCol w="1363227">
                  <a:extLst>
                    <a:ext uri="{9D8B030D-6E8A-4147-A177-3AD203B41FA5}">
                      <a16:colId xmlns:a16="http://schemas.microsoft.com/office/drawing/2014/main" val="20002"/>
                    </a:ext>
                  </a:extLst>
                </a:gridCol>
              </a:tblGrid>
              <a:tr h="226706">
                <a:tc>
                  <a:txBody>
                    <a:bodyPr/>
                    <a:lstStyle/>
                    <a:p>
                      <a:r>
                        <a:rPr lang="es-ES_tradnl" sz="1000" dirty="0" err="1"/>
                        <a:t>Index</a:t>
                      </a:r>
                      <a:endParaRPr lang="es-ES_tradnl" sz="1000" dirty="0"/>
                    </a:p>
                  </a:txBody>
                  <a:tcPr/>
                </a:tc>
                <a:tc>
                  <a:txBody>
                    <a:bodyPr/>
                    <a:lstStyle/>
                    <a:p>
                      <a:r>
                        <a:rPr lang="es-ES_tradnl" sz="1000" dirty="0"/>
                        <a:t>Llave</a:t>
                      </a:r>
                    </a:p>
                  </a:txBody>
                  <a:tcPr/>
                </a:tc>
                <a:tc>
                  <a:txBody>
                    <a:bodyPr/>
                    <a:lstStyle/>
                    <a:p>
                      <a:r>
                        <a:rPr lang="es-ES_tradnl" sz="1000" dirty="0"/>
                        <a:t>Valor</a:t>
                      </a:r>
                    </a:p>
                  </a:txBody>
                  <a:tcPr/>
                </a:tc>
                <a:extLst>
                  <a:ext uri="{0D108BD9-81ED-4DB2-BD59-A6C34878D82A}">
                    <a16:rowId xmlns:a16="http://schemas.microsoft.com/office/drawing/2014/main" val="10000"/>
                  </a:ext>
                </a:extLst>
              </a:tr>
              <a:tr h="226706">
                <a:tc>
                  <a:txBody>
                    <a:bodyPr/>
                    <a:lstStyle/>
                    <a:p>
                      <a:endParaRPr lang="es-ES_tradnl" sz="1000"/>
                    </a:p>
                  </a:txBody>
                  <a:tcPr/>
                </a:tc>
                <a:tc>
                  <a:txBody>
                    <a:bodyPr/>
                    <a:lstStyle/>
                    <a:p>
                      <a:endParaRPr lang="es-ES_tradnl" sz="1000"/>
                    </a:p>
                  </a:txBody>
                  <a:tcPr/>
                </a:tc>
                <a:tc>
                  <a:txBody>
                    <a:bodyPr/>
                    <a:lstStyle/>
                    <a:p>
                      <a:endParaRPr lang="es-ES_tradnl" sz="1000"/>
                    </a:p>
                  </a:txBody>
                  <a:tcPr/>
                </a:tc>
                <a:extLst>
                  <a:ext uri="{0D108BD9-81ED-4DB2-BD59-A6C34878D82A}">
                    <a16:rowId xmlns:a16="http://schemas.microsoft.com/office/drawing/2014/main" val="10001"/>
                  </a:ext>
                </a:extLst>
              </a:tr>
              <a:tr h="226706">
                <a:tc>
                  <a:txBody>
                    <a:bodyPr/>
                    <a:lstStyle/>
                    <a:p>
                      <a:endParaRPr lang="es-ES_tradnl" sz="1000"/>
                    </a:p>
                  </a:txBody>
                  <a:tcPr/>
                </a:tc>
                <a:tc>
                  <a:txBody>
                    <a:bodyPr/>
                    <a:lstStyle/>
                    <a:p>
                      <a:endParaRPr lang="es-ES_tradnl" sz="1000"/>
                    </a:p>
                  </a:txBody>
                  <a:tcPr/>
                </a:tc>
                <a:tc>
                  <a:txBody>
                    <a:bodyPr/>
                    <a:lstStyle/>
                    <a:p>
                      <a:endParaRPr lang="es-ES_tradnl" sz="1000"/>
                    </a:p>
                  </a:txBody>
                  <a:tcPr/>
                </a:tc>
                <a:extLst>
                  <a:ext uri="{0D108BD9-81ED-4DB2-BD59-A6C34878D82A}">
                    <a16:rowId xmlns:a16="http://schemas.microsoft.com/office/drawing/2014/main" val="10002"/>
                  </a:ext>
                </a:extLst>
              </a:tr>
              <a:tr h="226706">
                <a:tc>
                  <a:txBody>
                    <a:bodyPr/>
                    <a:lstStyle/>
                    <a:p>
                      <a:endParaRPr lang="es-ES_tradnl" sz="1000"/>
                    </a:p>
                  </a:txBody>
                  <a:tcPr/>
                </a:tc>
                <a:tc>
                  <a:txBody>
                    <a:bodyPr/>
                    <a:lstStyle/>
                    <a:p>
                      <a:endParaRPr lang="es-ES_tradnl" sz="1000"/>
                    </a:p>
                  </a:txBody>
                  <a:tcPr/>
                </a:tc>
                <a:tc>
                  <a:txBody>
                    <a:bodyPr/>
                    <a:lstStyle/>
                    <a:p>
                      <a:endParaRPr lang="es-ES_tradnl" sz="1000"/>
                    </a:p>
                  </a:txBody>
                  <a:tcPr/>
                </a:tc>
                <a:extLst>
                  <a:ext uri="{0D108BD9-81ED-4DB2-BD59-A6C34878D82A}">
                    <a16:rowId xmlns:a16="http://schemas.microsoft.com/office/drawing/2014/main" val="10003"/>
                  </a:ext>
                </a:extLst>
              </a:tr>
              <a:tr h="226706">
                <a:tc>
                  <a:txBody>
                    <a:bodyPr/>
                    <a:lstStyle/>
                    <a:p>
                      <a:r>
                        <a:rPr lang="es-ES_tradnl" sz="1000" dirty="0"/>
                        <a:t>380</a:t>
                      </a:r>
                    </a:p>
                  </a:txBody>
                  <a:tcPr/>
                </a:tc>
                <a:tc>
                  <a:txBody>
                    <a:bodyPr/>
                    <a:lstStyle/>
                    <a:p>
                      <a:r>
                        <a:rPr lang="es-ES_tradnl" sz="1000" dirty="0"/>
                        <a:t>caso</a:t>
                      </a:r>
                    </a:p>
                  </a:txBody>
                  <a:tcPr/>
                </a:tc>
                <a:tc>
                  <a:txBody>
                    <a:bodyPr/>
                    <a:lstStyle/>
                    <a:p>
                      <a:r>
                        <a:rPr lang="es-ES_tradnl" sz="1000" dirty="0"/>
                        <a:t>Asunto</a:t>
                      </a:r>
                      <a:r>
                        <a:rPr lang="es-ES_tradnl" sz="1000" baseline="0" dirty="0"/>
                        <a:t> o materia …</a:t>
                      </a:r>
                      <a:endParaRPr lang="es-ES_tradnl" sz="1000" dirty="0"/>
                    </a:p>
                  </a:txBody>
                  <a:tcPr/>
                </a:tc>
                <a:extLst>
                  <a:ext uri="{0D108BD9-81ED-4DB2-BD59-A6C34878D82A}">
                    <a16:rowId xmlns:a16="http://schemas.microsoft.com/office/drawing/2014/main" val="10004"/>
                  </a:ext>
                </a:extLst>
              </a:tr>
              <a:tr h="226706">
                <a:tc>
                  <a:txBody>
                    <a:bodyPr/>
                    <a:lstStyle/>
                    <a:p>
                      <a:endParaRPr lang="es-ES_tradnl" sz="1000"/>
                    </a:p>
                  </a:txBody>
                  <a:tcPr/>
                </a:tc>
                <a:tc>
                  <a:txBody>
                    <a:bodyPr/>
                    <a:lstStyle/>
                    <a:p>
                      <a:endParaRPr lang="es-ES_tradnl" sz="1000"/>
                    </a:p>
                  </a:txBody>
                  <a:tcPr/>
                </a:tc>
                <a:tc>
                  <a:txBody>
                    <a:bodyPr/>
                    <a:lstStyle/>
                    <a:p>
                      <a:endParaRPr lang="es-ES_tradnl" sz="1000" dirty="0"/>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22155048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B62BC7C-F6C1-F244-A9B7-AF94A68A89FF}"/>
              </a:ext>
            </a:extLst>
          </p:cNvPr>
          <p:cNvSpPr>
            <a:spLocks noGrp="1"/>
          </p:cNvSpPr>
          <p:nvPr>
            <p:ph type="title"/>
          </p:nvPr>
        </p:nvSpPr>
        <p:spPr/>
        <p:txBody>
          <a:bodyPr/>
          <a:lstStyle/>
          <a:p>
            <a:r>
              <a:rPr lang="es-MX" dirty="0"/>
              <a:t>Ejemplo</a:t>
            </a:r>
          </a:p>
        </p:txBody>
      </p:sp>
      <p:sp>
        <p:nvSpPr>
          <p:cNvPr id="3" name="Subtítulo 2">
            <a:extLst>
              <a:ext uri="{FF2B5EF4-FFF2-40B4-BE49-F238E27FC236}">
                <a16:creationId xmlns:a16="http://schemas.microsoft.com/office/drawing/2014/main" id="{80E58C3C-1B48-024F-866B-D0263AA9AEEB}"/>
              </a:ext>
            </a:extLst>
          </p:cNvPr>
          <p:cNvSpPr>
            <a:spLocks noGrp="1"/>
          </p:cNvSpPr>
          <p:nvPr>
            <p:ph type="subTitle" idx="1"/>
          </p:nvPr>
        </p:nvSpPr>
        <p:spPr/>
        <p:txBody>
          <a:bodyPr/>
          <a:lstStyle/>
          <a:p>
            <a:pPr marL="139700" indent="0">
              <a:buNone/>
            </a:pPr>
            <a:r>
              <a:rPr lang="es-MX" dirty="0"/>
              <a:t>Insert(“saco”,”</a:t>
            </a:r>
            <a:r>
              <a:rPr lang="es-ES_tradnl" dirty="0"/>
              <a:t>recipiente de tela, papel u otro material flexible, de forma rectangular</a:t>
            </a:r>
            <a:r>
              <a:rPr lang="es-MX" dirty="0"/>
              <a:t>”)</a:t>
            </a:r>
          </a:p>
        </p:txBody>
      </p:sp>
      <p:sp>
        <p:nvSpPr>
          <p:cNvPr id="4" name="CuadroTexto 3">
            <a:extLst>
              <a:ext uri="{FF2B5EF4-FFF2-40B4-BE49-F238E27FC236}">
                <a16:creationId xmlns:a16="http://schemas.microsoft.com/office/drawing/2014/main" id="{A68314EF-9561-1A4D-A0C5-AAB5E501673C}"/>
              </a:ext>
            </a:extLst>
          </p:cNvPr>
          <p:cNvSpPr txBox="1"/>
          <p:nvPr/>
        </p:nvSpPr>
        <p:spPr>
          <a:xfrm>
            <a:off x="1910687" y="3145809"/>
            <a:ext cx="562975" cy="307777"/>
          </a:xfrm>
          <a:prstGeom prst="rect">
            <a:avLst/>
          </a:prstGeom>
          <a:noFill/>
        </p:spPr>
        <p:txBody>
          <a:bodyPr wrap="none" rtlCol="0">
            <a:spAutoFit/>
          </a:bodyPr>
          <a:lstStyle/>
          <a:p>
            <a:r>
              <a:rPr lang="es-MX" dirty="0"/>
              <a:t>saco</a:t>
            </a:r>
          </a:p>
        </p:txBody>
      </p:sp>
      <p:grpSp>
        <p:nvGrpSpPr>
          <p:cNvPr id="5" name="Google Shape;8433;p76">
            <a:extLst>
              <a:ext uri="{FF2B5EF4-FFF2-40B4-BE49-F238E27FC236}">
                <a16:creationId xmlns:a16="http://schemas.microsoft.com/office/drawing/2014/main" id="{9A44E15A-F52E-2E45-A91D-C954BCA28DA0}"/>
              </a:ext>
            </a:extLst>
          </p:cNvPr>
          <p:cNvGrpSpPr/>
          <p:nvPr/>
        </p:nvGrpSpPr>
        <p:grpSpPr>
          <a:xfrm rot="5400000">
            <a:off x="2580358" y="3111714"/>
            <a:ext cx="470352" cy="683745"/>
            <a:chOff x="1697726" y="3244179"/>
            <a:chExt cx="788124" cy="1146069"/>
          </a:xfrm>
        </p:grpSpPr>
        <p:sp>
          <p:nvSpPr>
            <p:cNvPr id="6" name="Google Shape;8434;p76">
              <a:extLst>
                <a:ext uri="{FF2B5EF4-FFF2-40B4-BE49-F238E27FC236}">
                  <a16:creationId xmlns:a16="http://schemas.microsoft.com/office/drawing/2014/main" id="{89674580-D33E-4547-AC57-CB8B3AED9256}"/>
                </a:ext>
              </a:extLst>
            </p:cNvPr>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8435;p76">
              <a:extLst>
                <a:ext uri="{FF2B5EF4-FFF2-40B4-BE49-F238E27FC236}">
                  <a16:creationId xmlns:a16="http://schemas.microsoft.com/office/drawing/2014/main" id="{A0EF0E35-E681-FB4A-8D13-BC5DB80B5E65}"/>
                </a:ext>
              </a:extLst>
            </p:cNvPr>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 name="Elipse 7">
            <a:extLst>
              <a:ext uri="{FF2B5EF4-FFF2-40B4-BE49-F238E27FC236}">
                <a16:creationId xmlns:a16="http://schemas.microsoft.com/office/drawing/2014/main" id="{5B181FD1-DA67-B74E-B5B0-2A28757D4A03}"/>
              </a:ext>
            </a:extLst>
          </p:cNvPr>
          <p:cNvSpPr/>
          <p:nvPr/>
        </p:nvSpPr>
        <p:spPr>
          <a:xfrm>
            <a:off x="2893326" y="3761364"/>
            <a:ext cx="348018" cy="313899"/>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s-MX" dirty="0"/>
              <a:t>i</a:t>
            </a:r>
          </a:p>
        </p:txBody>
      </p:sp>
      <p:sp>
        <p:nvSpPr>
          <p:cNvPr id="9" name="CuadroTexto 8">
            <a:extLst>
              <a:ext uri="{FF2B5EF4-FFF2-40B4-BE49-F238E27FC236}">
                <a16:creationId xmlns:a16="http://schemas.microsoft.com/office/drawing/2014/main" id="{5BFC499B-F304-4242-A8E4-0B9631661F2C}"/>
              </a:ext>
            </a:extLst>
          </p:cNvPr>
          <p:cNvSpPr txBox="1"/>
          <p:nvPr/>
        </p:nvSpPr>
        <p:spPr>
          <a:xfrm>
            <a:off x="2640385" y="3761364"/>
            <a:ext cx="1089972" cy="307777"/>
          </a:xfrm>
          <a:prstGeom prst="rect">
            <a:avLst/>
          </a:prstGeom>
          <a:noFill/>
        </p:spPr>
        <p:txBody>
          <a:bodyPr wrap="square" rtlCol="0">
            <a:spAutoFit/>
          </a:bodyPr>
          <a:lstStyle/>
          <a:p>
            <a:r>
              <a:rPr lang="es-MX" b="1" dirty="0">
                <a:solidFill>
                  <a:schemeClr val="accent4"/>
                </a:solidFill>
              </a:rPr>
              <a:t>¿          ?</a:t>
            </a:r>
          </a:p>
        </p:txBody>
      </p:sp>
      <p:sp>
        <p:nvSpPr>
          <p:cNvPr id="10" name="CuadroTexto 9">
            <a:extLst>
              <a:ext uri="{FF2B5EF4-FFF2-40B4-BE49-F238E27FC236}">
                <a16:creationId xmlns:a16="http://schemas.microsoft.com/office/drawing/2014/main" id="{8E43FD9A-CB3E-3B45-8966-5C6826F0C8B2}"/>
              </a:ext>
            </a:extLst>
          </p:cNvPr>
          <p:cNvSpPr txBox="1"/>
          <p:nvPr/>
        </p:nvSpPr>
        <p:spPr>
          <a:xfrm>
            <a:off x="3241344" y="2571750"/>
            <a:ext cx="2882520" cy="307777"/>
          </a:xfrm>
          <a:prstGeom prst="rect">
            <a:avLst/>
          </a:prstGeom>
          <a:noFill/>
        </p:spPr>
        <p:txBody>
          <a:bodyPr wrap="none" rtlCol="0">
            <a:spAutoFit/>
          </a:bodyPr>
          <a:lstStyle/>
          <a:p>
            <a:r>
              <a:rPr lang="es-MX" dirty="0"/>
              <a:t>s + a + c + o = 73 + 97 + 99 + 111</a:t>
            </a:r>
          </a:p>
        </p:txBody>
      </p:sp>
      <p:sp>
        <p:nvSpPr>
          <p:cNvPr id="11" name="CuadroTexto 10">
            <a:extLst>
              <a:ext uri="{FF2B5EF4-FFF2-40B4-BE49-F238E27FC236}">
                <a16:creationId xmlns:a16="http://schemas.microsoft.com/office/drawing/2014/main" id="{99ACB8F9-D118-B849-BB99-87E82E170EB7}"/>
              </a:ext>
            </a:extLst>
          </p:cNvPr>
          <p:cNvSpPr txBox="1"/>
          <p:nvPr/>
        </p:nvSpPr>
        <p:spPr>
          <a:xfrm>
            <a:off x="4253643" y="2834138"/>
            <a:ext cx="636713" cy="307777"/>
          </a:xfrm>
          <a:prstGeom prst="rect">
            <a:avLst/>
          </a:prstGeom>
          <a:noFill/>
        </p:spPr>
        <p:txBody>
          <a:bodyPr wrap="none" rtlCol="0">
            <a:spAutoFit/>
          </a:bodyPr>
          <a:lstStyle/>
          <a:p>
            <a:r>
              <a:rPr lang="es-MX" dirty="0"/>
              <a:t>= 380</a:t>
            </a:r>
          </a:p>
        </p:txBody>
      </p:sp>
      <p:graphicFrame>
        <p:nvGraphicFramePr>
          <p:cNvPr id="12" name="Tabla 11">
            <a:extLst>
              <a:ext uri="{FF2B5EF4-FFF2-40B4-BE49-F238E27FC236}">
                <a16:creationId xmlns:a16="http://schemas.microsoft.com/office/drawing/2014/main" id="{6DD23C9C-6216-494D-B2A6-4269130620BD}"/>
              </a:ext>
            </a:extLst>
          </p:cNvPr>
          <p:cNvGraphicFramePr>
            <a:graphicFrameLocks noGrp="1"/>
          </p:cNvGraphicFramePr>
          <p:nvPr>
            <p:extLst>
              <p:ext uri="{D42A27DB-BD31-4B8C-83A1-F6EECF244321}">
                <p14:modId xmlns:p14="http://schemas.microsoft.com/office/powerpoint/2010/main" val="1337582049"/>
              </p:ext>
            </p:extLst>
          </p:nvPr>
        </p:nvGraphicFramePr>
        <p:xfrm>
          <a:off x="4580637" y="3299697"/>
          <a:ext cx="2591262" cy="1463040"/>
        </p:xfrm>
        <a:graphic>
          <a:graphicData uri="http://schemas.openxmlformats.org/drawingml/2006/table">
            <a:tbl>
              <a:tblPr firstRow="1" bandRow="1">
                <a:tableStyleId>{5C22544A-7EE6-4342-B048-85BDC9FD1C3A}</a:tableStyleId>
              </a:tblPr>
              <a:tblGrid>
                <a:gridCol w="577371">
                  <a:extLst>
                    <a:ext uri="{9D8B030D-6E8A-4147-A177-3AD203B41FA5}">
                      <a16:colId xmlns:a16="http://schemas.microsoft.com/office/drawing/2014/main" val="20000"/>
                    </a:ext>
                  </a:extLst>
                </a:gridCol>
                <a:gridCol w="650664">
                  <a:extLst>
                    <a:ext uri="{9D8B030D-6E8A-4147-A177-3AD203B41FA5}">
                      <a16:colId xmlns:a16="http://schemas.microsoft.com/office/drawing/2014/main" val="20001"/>
                    </a:ext>
                  </a:extLst>
                </a:gridCol>
                <a:gridCol w="1363227">
                  <a:extLst>
                    <a:ext uri="{9D8B030D-6E8A-4147-A177-3AD203B41FA5}">
                      <a16:colId xmlns:a16="http://schemas.microsoft.com/office/drawing/2014/main" val="20002"/>
                    </a:ext>
                  </a:extLst>
                </a:gridCol>
              </a:tblGrid>
              <a:tr h="226706">
                <a:tc>
                  <a:txBody>
                    <a:bodyPr/>
                    <a:lstStyle/>
                    <a:p>
                      <a:r>
                        <a:rPr lang="es-ES_tradnl" sz="1000" dirty="0" err="1"/>
                        <a:t>Index</a:t>
                      </a:r>
                      <a:endParaRPr lang="es-ES_tradnl" sz="1000" dirty="0"/>
                    </a:p>
                  </a:txBody>
                  <a:tcPr/>
                </a:tc>
                <a:tc>
                  <a:txBody>
                    <a:bodyPr/>
                    <a:lstStyle/>
                    <a:p>
                      <a:r>
                        <a:rPr lang="es-ES_tradnl" sz="1000" dirty="0"/>
                        <a:t>Llave</a:t>
                      </a:r>
                    </a:p>
                  </a:txBody>
                  <a:tcPr/>
                </a:tc>
                <a:tc>
                  <a:txBody>
                    <a:bodyPr/>
                    <a:lstStyle/>
                    <a:p>
                      <a:r>
                        <a:rPr lang="es-ES_tradnl" sz="1000" dirty="0"/>
                        <a:t>Valor</a:t>
                      </a:r>
                    </a:p>
                  </a:txBody>
                  <a:tcPr/>
                </a:tc>
                <a:extLst>
                  <a:ext uri="{0D108BD9-81ED-4DB2-BD59-A6C34878D82A}">
                    <a16:rowId xmlns:a16="http://schemas.microsoft.com/office/drawing/2014/main" val="10000"/>
                  </a:ext>
                </a:extLst>
              </a:tr>
              <a:tr h="226706">
                <a:tc>
                  <a:txBody>
                    <a:bodyPr/>
                    <a:lstStyle/>
                    <a:p>
                      <a:endParaRPr lang="es-ES_tradnl" sz="1000"/>
                    </a:p>
                  </a:txBody>
                  <a:tcPr/>
                </a:tc>
                <a:tc>
                  <a:txBody>
                    <a:bodyPr/>
                    <a:lstStyle/>
                    <a:p>
                      <a:endParaRPr lang="es-ES_tradnl" sz="1000"/>
                    </a:p>
                  </a:txBody>
                  <a:tcPr/>
                </a:tc>
                <a:tc>
                  <a:txBody>
                    <a:bodyPr/>
                    <a:lstStyle/>
                    <a:p>
                      <a:endParaRPr lang="es-ES_tradnl" sz="1000"/>
                    </a:p>
                  </a:txBody>
                  <a:tcPr/>
                </a:tc>
                <a:extLst>
                  <a:ext uri="{0D108BD9-81ED-4DB2-BD59-A6C34878D82A}">
                    <a16:rowId xmlns:a16="http://schemas.microsoft.com/office/drawing/2014/main" val="10001"/>
                  </a:ext>
                </a:extLst>
              </a:tr>
              <a:tr h="226706">
                <a:tc>
                  <a:txBody>
                    <a:bodyPr/>
                    <a:lstStyle/>
                    <a:p>
                      <a:endParaRPr lang="es-ES_tradnl" sz="1000"/>
                    </a:p>
                  </a:txBody>
                  <a:tcPr/>
                </a:tc>
                <a:tc>
                  <a:txBody>
                    <a:bodyPr/>
                    <a:lstStyle/>
                    <a:p>
                      <a:endParaRPr lang="es-ES_tradnl" sz="1000"/>
                    </a:p>
                  </a:txBody>
                  <a:tcPr/>
                </a:tc>
                <a:tc>
                  <a:txBody>
                    <a:bodyPr/>
                    <a:lstStyle/>
                    <a:p>
                      <a:endParaRPr lang="es-ES_tradnl" sz="1000"/>
                    </a:p>
                  </a:txBody>
                  <a:tcPr/>
                </a:tc>
                <a:extLst>
                  <a:ext uri="{0D108BD9-81ED-4DB2-BD59-A6C34878D82A}">
                    <a16:rowId xmlns:a16="http://schemas.microsoft.com/office/drawing/2014/main" val="10002"/>
                  </a:ext>
                </a:extLst>
              </a:tr>
              <a:tr h="226706">
                <a:tc>
                  <a:txBody>
                    <a:bodyPr/>
                    <a:lstStyle/>
                    <a:p>
                      <a:endParaRPr lang="es-ES_tradnl" sz="1000"/>
                    </a:p>
                  </a:txBody>
                  <a:tcPr/>
                </a:tc>
                <a:tc>
                  <a:txBody>
                    <a:bodyPr/>
                    <a:lstStyle/>
                    <a:p>
                      <a:endParaRPr lang="es-ES_tradnl" sz="1000"/>
                    </a:p>
                  </a:txBody>
                  <a:tcPr/>
                </a:tc>
                <a:tc>
                  <a:txBody>
                    <a:bodyPr/>
                    <a:lstStyle/>
                    <a:p>
                      <a:endParaRPr lang="es-ES_tradnl" sz="1000"/>
                    </a:p>
                  </a:txBody>
                  <a:tcPr/>
                </a:tc>
                <a:extLst>
                  <a:ext uri="{0D108BD9-81ED-4DB2-BD59-A6C34878D82A}">
                    <a16:rowId xmlns:a16="http://schemas.microsoft.com/office/drawing/2014/main" val="10003"/>
                  </a:ext>
                </a:extLst>
              </a:tr>
              <a:tr h="226706">
                <a:tc>
                  <a:txBody>
                    <a:bodyPr/>
                    <a:lstStyle/>
                    <a:p>
                      <a:r>
                        <a:rPr lang="es-ES_tradnl" sz="1000" dirty="0">
                          <a:highlight>
                            <a:srgbClr val="FFFF00"/>
                          </a:highlight>
                        </a:rPr>
                        <a:t>380</a:t>
                      </a:r>
                    </a:p>
                  </a:txBody>
                  <a:tcPr/>
                </a:tc>
                <a:tc>
                  <a:txBody>
                    <a:bodyPr/>
                    <a:lstStyle/>
                    <a:p>
                      <a:r>
                        <a:rPr lang="es-ES_tradnl" sz="1000" dirty="0">
                          <a:highlight>
                            <a:srgbClr val="FFFF00"/>
                          </a:highlight>
                        </a:rPr>
                        <a:t>caso</a:t>
                      </a:r>
                    </a:p>
                  </a:txBody>
                  <a:tcPr/>
                </a:tc>
                <a:tc>
                  <a:txBody>
                    <a:bodyPr/>
                    <a:lstStyle/>
                    <a:p>
                      <a:r>
                        <a:rPr lang="es-ES_tradnl" sz="1000" dirty="0">
                          <a:highlight>
                            <a:srgbClr val="FFFF00"/>
                          </a:highlight>
                        </a:rPr>
                        <a:t>Asunto</a:t>
                      </a:r>
                      <a:r>
                        <a:rPr lang="es-ES_tradnl" sz="1000" baseline="0" dirty="0">
                          <a:highlight>
                            <a:srgbClr val="FFFF00"/>
                          </a:highlight>
                        </a:rPr>
                        <a:t> o materia …</a:t>
                      </a:r>
                      <a:endParaRPr lang="es-ES_tradnl" sz="1000" dirty="0">
                        <a:highlight>
                          <a:srgbClr val="FFFF00"/>
                        </a:highlight>
                      </a:endParaRPr>
                    </a:p>
                  </a:txBody>
                  <a:tcPr/>
                </a:tc>
                <a:extLst>
                  <a:ext uri="{0D108BD9-81ED-4DB2-BD59-A6C34878D82A}">
                    <a16:rowId xmlns:a16="http://schemas.microsoft.com/office/drawing/2014/main" val="10004"/>
                  </a:ext>
                </a:extLst>
              </a:tr>
              <a:tr h="226706">
                <a:tc>
                  <a:txBody>
                    <a:bodyPr/>
                    <a:lstStyle/>
                    <a:p>
                      <a:endParaRPr lang="es-ES_tradnl" sz="1000"/>
                    </a:p>
                  </a:txBody>
                  <a:tcPr/>
                </a:tc>
                <a:tc>
                  <a:txBody>
                    <a:bodyPr/>
                    <a:lstStyle/>
                    <a:p>
                      <a:endParaRPr lang="es-ES_tradnl" sz="1000"/>
                    </a:p>
                  </a:txBody>
                  <a:tcPr/>
                </a:tc>
                <a:tc>
                  <a:txBody>
                    <a:bodyPr/>
                    <a:lstStyle/>
                    <a:p>
                      <a:endParaRPr lang="es-ES_tradnl" sz="1000" dirty="0"/>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219114966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B62BC7C-F6C1-F244-A9B7-AF94A68A89FF}"/>
              </a:ext>
            </a:extLst>
          </p:cNvPr>
          <p:cNvSpPr>
            <a:spLocks noGrp="1"/>
          </p:cNvSpPr>
          <p:nvPr>
            <p:ph type="title"/>
          </p:nvPr>
        </p:nvSpPr>
        <p:spPr/>
        <p:txBody>
          <a:bodyPr/>
          <a:lstStyle/>
          <a:p>
            <a:r>
              <a:rPr lang="es-MX" dirty="0"/>
              <a:t>Ejemplo</a:t>
            </a:r>
          </a:p>
        </p:txBody>
      </p:sp>
      <p:sp>
        <p:nvSpPr>
          <p:cNvPr id="3" name="Subtítulo 2">
            <a:extLst>
              <a:ext uri="{FF2B5EF4-FFF2-40B4-BE49-F238E27FC236}">
                <a16:creationId xmlns:a16="http://schemas.microsoft.com/office/drawing/2014/main" id="{80E58C3C-1B48-024F-866B-D0263AA9AEEB}"/>
              </a:ext>
            </a:extLst>
          </p:cNvPr>
          <p:cNvSpPr>
            <a:spLocks noGrp="1"/>
          </p:cNvSpPr>
          <p:nvPr>
            <p:ph type="subTitle" idx="1"/>
          </p:nvPr>
        </p:nvSpPr>
        <p:spPr>
          <a:xfrm>
            <a:off x="946150" y="2002900"/>
            <a:ext cx="6369050" cy="1792200"/>
          </a:xfrm>
        </p:spPr>
        <p:txBody>
          <a:bodyPr/>
          <a:lstStyle/>
          <a:p>
            <a:pPr marL="139700" indent="0">
              <a:buNone/>
            </a:pPr>
            <a:r>
              <a:rPr lang="es-MX" dirty="0"/>
              <a:t>Insert(“cosa”,”palabra con que se designa todo aquello que existe”)</a:t>
            </a:r>
          </a:p>
        </p:txBody>
      </p:sp>
      <p:sp>
        <p:nvSpPr>
          <p:cNvPr id="4" name="CuadroTexto 3">
            <a:extLst>
              <a:ext uri="{FF2B5EF4-FFF2-40B4-BE49-F238E27FC236}">
                <a16:creationId xmlns:a16="http://schemas.microsoft.com/office/drawing/2014/main" id="{A68314EF-9561-1A4D-A0C5-AAB5E501673C}"/>
              </a:ext>
            </a:extLst>
          </p:cNvPr>
          <p:cNvSpPr txBox="1"/>
          <p:nvPr/>
        </p:nvSpPr>
        <p:spPr>
          <a:xfrm>
            <a:off x="1910687" y="3145809"/>
            <a:ext cx="562975" cy="307777"/>
          </a:xfrm>
          <a:prstGeom prst="rect">
            <a:avLst/>
          </a:prstGeom>
          <a:noFill/>
        </p:spPr>
        <p:txBody>
          <a:bodyPr wrap="none" rtlCol="0">
            <a:spAutoFit/>
          </a:bodyPr>
          <a:lstStyle/>
          <a:p>
            <a:r>
              <a:rPr lang="es-MX" dirty="0"/>
              <a:t>cosa</a:t>
            </a:r>
          </a:p>
        </p:txBody>
      </p:sp>
      <p:grpSp>
        <p:nvGrpSpPr>
          <p:cNvPr id="5" name="Google Shape;8433;p76">
            <a:extLst>
              <a:ext uri="{FF2B5EF4-FFF2-40B4-BE49-F238E27FC236}">
                <a16:creationId xmlns:a16="http://schemas.microsoft.com/office/drawing/2014/main" id="{9A44E15A-F52E-2E45-A91D-C954BCA28DA0}"/>
              </a:ext>
            </a:extLst>
          </p:cNvPr>
          <p:cNvGrpSpPr/>
          <p:nvPr/>
        </p:nvGrpSpPr>
        <p:grpSpPr>
          <a:xfrm rot="5400000">
            <a:off x="2580358" y="3111714"/>
            <a:ext cx="470352" cy="683745"/>
            <a:chOff x="1697726" y="3244179"/>
            <a:chExt cx="788124" cy="1146069"/>
          </a:xfrm>
        </p:grpSpPr>
        <p:sp>
          <p:nvSpPr>
            <p:cNvPr id="6" name="Google Shape;8434;p76">
              <a:extLst>
                <a:ext uri="{FF2B5EF4-FFF2-40B4-BE49-F238E27FC236}">
                  <a16:creationId xmlns:a16="http://schemas.microsoft.com/office/drawing/2014/main" id="{89674580-D33E-4547-AC57-CB8B3AED9256}"/>
                </a:ext>
              </a:extLst>
            </p:cNvPr>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8435;p76">
              <a:extLst>
                <a:ext uri="{FF2B5EF4-FFF2-40B4-BE49-F238E27FC236}">
                  <a16:creationId xmlns:a16="http://schemas.microsoft.com/office/drawing/2014/main" id="{A0EF0E35-E681-FB4A-8D13-BC5DB80B5E65}"/>
                </a:ext>
              </a:extLst>
            </p:cNvPr>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 name="Elipse 7">
            <a:extLst>
              <a:ext uri="{FF2B5EF4-FFF2-40B4-BE49-F238E27FC236}">
                <a16:creationId xmlns:a16="http://schemas.microsoft.com/office/drawing/2014/main" id="{5B181FD1-DA67-B74E-B5B0-2A28757D4A03}"/>
              </a:ext>
            </a:extLst>
          </p:cNvPr>
          <p:cNvSpPr/>
          <p:nvPr/>
        </p:nvSpPr>
        <p:spPr>
          <a:xfrm>
            <a:off x="2893326" y="3761364"/>
            <a:ext cx="348018" cy="313899"/>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s-MX" dirty="0"/>
              <a:t>i</a:t>
            </a:r>
          </a:p>
        </p:txBody>
      </p:sp>
      <p:sp>
        <p:nvSpPr>
          <p:cNvPr id="9" name="CuadroTexto 8">
            <a:extLst>
              <a:ext uri="{FF2B5EF4-FFF2-40B4-BE49-F238E27FC236}">
                <a16:creationId xmlns:a16="http://schemas.microsoft.com/office/drawing/2014/main" id="{5BFC499B-F304-4242-A8E4-0B9631661F2C}"/>
              </a:ext>
            </a:extLst>
          </p:cNvPr>
          <p:cNvSpPr txBox="1"/>
          <p:nvPr/>
        </p:nvSpPr>
        <p:spPr>
          <a:xfrm>
            <a:off x="2640385" y="3761364"/>
            <a:ext cx="1089972" cy="307777"/>
          </a:xfrm>
          <a:prstGeom prst="rect">
            <a:avLst/>
          </a:prstGeom>
          <a:noFill/>
        </p:spPr>
        <p:txBody>
          <a:bodyPr wrap="square" rtlCol="0">
            <a:spAutoFit/>
          </a:bodyPr>
          <a:lstStyle/>
          <a:p>
            <a:r>
              <a:rPr lang="es-MX" b="1" dirty="0">
                <a:solidFill>
                  <a:schemeClr val="accent4"/>
                </a:solidFill>
              </a:rPr>
              <a:t>¿          ?</a:t>
            </a:r>
          </a:p>
        </p:txBody>
      </p:sp>
      <p:sp>
        <p:nvSpPr>
          <p:cNvPr id="10" name="CuadroTexto 9">
            <a:extLst>
              <a:ext uri="{FF2B5EF4-FFF2-40B4-BE49-F238E27FC236}">
                <a16:creationId xmlns:a16="http://schemas.microsoft.com/office/drawing/2014/main" id="{8E43FD9A-CB3E-3B45-8966-5C6826F0C8B2}"/>
              </a:ext>
            </a:extLst>
          </p:cNvPr>
          <p:cNvSpPr txBox="1"/>
          <p:nvPr/>
        </p:nvSpPr>
        <p:spPr>
          <a:xfrm>
            <a:off x="3241344" y="2571750"/>
            <a:ext cx="2882520" cy="307777"/>
          </a:xfrm>
          <a:prstGeom prst="rect">
            <a:avLst/>
          </a:prstGeom>
          <a:noFill/>
        </p:spPr>
        <p:txBody>
          <a:bodyPr wrap="none" rtlCol="0">
            <a:spAutoFit/>
          </a:bodyPr>
          <a:lstStyle/>
          <a:p>
            <a:r>
              <a:rPr lang="es-MX" dirty="0"/>
              <a:t>c + o + s + a = 99 + 111 + 73 + 97</a:t>
            </a:r>
          </a:p>
        </p:txBody>
      </p:sp>
      <p:sp>
        <p:nvSpPr>
          <p:cNvPr id="11" name="CuadroTexto 10">
            <a:extLst>
              <a:ext uri="{FF2B5EF4-FFF2-40B4-BE49-F238E27FC236}">
                <a16:creationId xmlns:a16="http://schemas.microsoft.com/office/drawing/2014/main" id="{99ACB8F9-D118-B849-BB99-87E82E170EB7}"/>
              </a:ext>
            </a:extLst>
          </p:cNvPr>
          <p:cNvSpPr txBox="1"/>
          <p:nvPr/>
        </p:nvSpPr>
        <p:spPr>
          <a:xfrm>
            <a:off x="4253643" y="2834138"/>
            <a:ext cx="736099" cy="307777"/>
          </a:xfrm>
          <a:prstGeom prst="rect">
            <a:avLst/>
          </a:prstGeom>
          <a:noFill/>
        </p:spPr>
        <p:txBody>
          <a:bodyPr wrap="none" rtlCol="0">
            <a:spAutoFit/>
          </a:bodyPr>
          <a:lstStyle/>
          <a:p>
            <a:r>
              <a:rPr lang="es-MX" dirty="0"/>
              <a:t>= </a:t>
            </a:r>
            <a:r>
              <a:rPr lang="es-MX" dirty="0">
                <a:highlight>
                  <a:srgbClr val="FFFF00"/>
                </a:highlight>
              </a:rPr>
              <a:t>380!!</a:t>
            </a:r>
          </a:p>
        </p:txBody>
      </p:sp>
      <p:graphicFrame>
        <p:nvGraphicFramePr>
          <p:cNvPr id="12" name="Tabla 11">
            <a:extLst>
              <a:ext uri="{FF2B5EF4-FFF2-40B4-BE49-F238E27FC236}">
                <a16:creationId xmlns:a16="http://schemas.microsoft.com/office/drawing/2014/main" id="{6DD23C9C-6216-494D-B2A6-4269130620BD}"/>
              </a:ext>
            </a:extLst>
          </p:cNvPr>
          <p:cNvGraphicFramePr>
            <a:graphicFrameLocks noGrp="1"/>
          </p:cNvGraphicFramePr>
          <p:nvPr>
            <p:extLst>
              <p:ext uri="{D42A27DB-BD31-4B8C-83A1-F6EECF244321}">
                <p14:modId xmlns:p14="http://schemas.microsoft.com/office/powerpoint/2010/main" val="1422743056"/>
              </p:ext>
            </p:extLst>
          </p:nvPr>
        </p:nvGraphicFramePr>
        <p:xfrm>
          <a:off x="4580637" y="3299697"/>
          <a:ext cx="2591262" cy="1463040"/>
        </p:xfrm>
        <a:graphic>
          <a:graphicData uri="http://schemas.openxmlformats.org/drawingml/2006/table">
            <a:tbl>
              <a:tblPr firstRow="1" bandRow="1">
                <a:tableStyleId>{5C22544A-7EE6-4342-B048-85BDC9FD1C3A}</a:tableStyleId>
              </a:tblPr>
              <a:tblGrid>
                <a:gridCol w="577371">
                  <a:extLst>
                    <a:ext uri="{9D8B030D-6E8A-4147-A177-3AD203B41FA5}">
                      <a16:colId xmlns:a16="http://schemas.microsoft.com/office/drawing/2014/main" val="20000"/>
                    </a:ext>
                  </a:extLst>
                </a:gridCol>
                <a:gridCol w="650664">
                  <a:extLst>
                    <a:ext uri="{9D8B030D-6E8A-4147-A177-3AD203B41FA5}">
                      <a16:colId xmlns:a16="http://schemas.microsoft.com/office/drawing/2014/main" val="20001"/>
                    </a:ext>
                  </a:extLst>
                </a:gridCol>
                <a:gridCol w="1363227">
                  <a:extLst>
                    <a:ext uri="{9D8B030D-6E8A-4147-A177-3AD203B41FA5}">
                      <a16:colId xmlns:a16="http://schemas.microsoft.com/office/drawing/2014/main" val="20002"/>
                    </a:ext>
                  </a:extLst>
                </a:gridCol>
              </a:tblGrid>
              <a:tr h="226706">
                <a:tc>
                  <a:txBody>
                    <a:bodyPr/>
                    <a:lstStyle/>
                    <a:p>
                      <a:r>
                        <a:rPr lang="es-ES_tradnl" sz="1000" dirty="0" err="1"/>
                        <a:t>Index</a:t>
                      </a:r>
                      <a:endParaRPr lang="es-ES_tradnl" sz="1000" dirty="0"/>
                    </a:p>
                  </a:txBody>
                  <a:tcPr/>
                </a:tc>
                <a:tc>
                  <a:txBody>
                    <a:bodyPr/>
                    <a:lstStyle/>
                    <a:p>
                      <a:r>
                        <a:rPr lang="es-ES_tradnl" sz="1000" dirty="0"/>
                        <a:t>Llave</a:t>
                      </a:r>
                    </a:p>
                  </a:txBody>
                  <a:tcPr/>
                </a:tc>
                <a:tc>
                  <a:txBody>
                    <a:bodyPr/>
                    <a:lstStyle/>
                    <a:p>
                      <a:r>
                        <a:rPr lang="es-ES_tradnl" sz="1000" dirty="0"/>
                        <a:t>Valor</a:t>
                      </a:r>
                    </a:p>
                  </a:txBody>
                  <a:tcPr/>
                </a:tc>
                <a:extLst>
                  <a:ext uri="{0D108BD9-81ED-4DB2-BD59-A6C34878D82A}">
                    <a16:rowId xmlns:a16="http://schemas.microsoft.com/office/drawing/2014/main" val="10000"/>
                  </a:ext>
                </a:extLst>
              </a:tr>
              <a:tr h="226706">
                <a:tc>
                  <a:txBody>
                    <a:bodyPr/>
                    <a:lstStyle/>
                    <a:p>
                      <a:endParaRPr lang="es-ES_tradnl" sz="1000"/>
                    </a:p>
                  </a:txBody>
                  <a:tcPr/>
                </a:tc>
                <a:tc>
                  <a:txBody>
                    <a:bodyPr/>
                    <a:lstStyle/>
                    <a:p>
                      <a:endParaRPr lang="es-ES_tradnl" sz="1000"/>
                    </a:p>
                  </a:txBody>
                  <a:tcPr/>
                </a:tc>
                <a:tc>
                  <a:txBody>
                    <a:bodyPr/>
                    <a:lstStyle/>
                    <a:p>
                      <a:endParaRPr lang="es-ES_tradnl" sz="1000"/>
                    </a:p>
                  </a:txBody>
                  <a:tcPr/>
                </a:tc>
                <a:extLst>
                  <a:ext uri="{0D108BD9-81ED-4DB2-BD59-A6C34878D82A}">
                    <a16:rowId xmlns:a16="http://schemas.microsoft.com/office/drawing/2014/main" val="10001"/>
                  </a:ext>
                </a:extLst>
              </a:tr>
              <a:tr h="226706">
                <a:tc>
                  <a:txBody>
                    <a:bodyPr/>
                    <a:lstStyle/>
                    <a:p>
                      <a:endParaRPr lang="es-ES_tradnl" sz="1000"/>
                    </a:p>
                  </a:txBody>
                  <a:tcPr/>
                </a:tc>
                <a:tc>
                  <a:txBody>
                    <a:bodyPr/>
                    <a:lstStyle/>
                    <a:p>
                      <a:endParaRPr lang="es-ES_tradnl" sz="1000"/>
                    </a:p>
                  </a:txBody>
                  <a:tcPr/>
                </a:tc>
                <a:tc>
                  <a:txBody>
                    <a:bodyPr/>
                    <a:lstStyle/>
                    <a:p>
                      <a:endParaRPr lang="es-ES_tradnl" sz="1000"/>
                    </a:p>
                  </a:txBody>
                  <a:tcPr/>
                </a:tc>
                <a:extLst>
                  <a:ext uri="{0D108BD9-81ED-4DB2-BD59-A6C34878D82A}">
                    <a16:rowId xmlns:a16="http://schemas.microsoft.com/office/drawing/2014/main" val="10002"/>
                  </a:ext>
                </a:extLst>
              </a:tr>
              <a:tr h="226706">
                <a:tc>
                  <a:txBody>
                    <a:bodyPr/>
                    <a:lstStyle/>
                    <a:p>
                      <a:endParaRPr lang="es-ES_tradnl" sz="1000"/>
                    </a:p>
                  </a:txBody>
                  <a:tcPr/>
                </a:tc>
                <a:tc>
                  <a:txBody>
                    <a:bodyPr/>
                    <a:lstStyle/>
                    <a:p>
                      <a:endParaRPr lang="es-ES_tradnl" sz="1000"/>
                    </a:p>
                  </a:txBody>
                  <a:tcPr/>
                </a:tc>
                <a:tc>
                  <a:txBody>
                    <a:bodyPr/>
                    <a:lstStyle/>
                    <a:p>
                      <a:endParaRPr lang="es-ES_tradnl" sz="1000"/>
                    </a:p>
                  </a:txBody>
                  <a:tcPr/>
                </a:tc>
                <a:extLst>
                  <a:ext uri="{0D108BD9-81ED-4DB2-BD59-A6C34878D82A}">
                    <a16:rowId xmlns:a16="http://schemas.microsoft.com/office/drawing/2014/main" val="10003"/>
                  </a:ext>
                </a:extLst>
              </a:tr>
              <a:tr h="226706">
                <a:tc>
                  <a:txBody>
                    <a:bodyPr/>
                    <a:lstStyle/>
                    <a:p>
                      <a:r>
                        <a:rPr lang="es-ES_tradnl" sz="1000" dirty="0">
                          <a:highlight>
                            <a:srgbClr val="FFFF00"/>
                          </a:highlight>
                        </a:rPr>
                        <a:t>380</a:t>
                      </a:r>
                    </a:p>
                  </a:txBody>
                  <a:tcPr/>
                </a:tc>
                <a:tc>
                  <a:txBody>
                    <a:bodyPr/>
                    <a:lstStyle/>
                    <a:p>
                      <a:r>
                        <a:rPr lang="es-ES_tradnl" sz="1000" dirty="0">
                          <a:highlight>
                            <a:srgbClr val="FFFF00"/>
                          </a:highlight>
                        </a:rPr>
                        <a:t>caso</a:t>
                      </a:r>
                    </a:p>
                  </a:txBody>
                  <a:tcPr/>
                </a:tc>
                <a:tc>
                  <a:txBody>
                    <a:bodyPr/>
                    <a:lstStyle/>
                    <a:p>
                      <a:r>
                        <a:rPr lang="es-ES_tradnl" sz="1000" dirty="0">
                          <a:highlight>
                            <a:srgbClr val="FFFF00"/>
                          </a:highlight>
                        </a:rPr>
                        <a:t>Asunto</a:t>
                      </a:r>
                      <a:r>
                        <a:rPr lang="es-ES_tradnl" sz="1000" baseline="0" dirty="0">
                          <a:highlight>
                            <a:srgbClr val="FFFF00"/>
                          </a:highlight>
                        </a:rPr>
                        <a:t> o materia …</a:t>
                      </a:r>
                      <a:endParaRPr lang="es-ES_tradnl" sz="1000" dirty="0">
                        <a:highlight>
                          <a:srgbClr val="FFFF00"/>
                        </a:highlight>
                      </a:endParaRPr>
                    </a:p>
                  </a:txBody>
                  <a:tcPr/>
                </a:tc>
                <a:extLst>
                  <a:ext uri="{0D108BD9-81ED-4DB2-BD59-A6C34878D82A}">
                    <a16:rowId xmlns:a16="http://schemas.microsoft.com/office/drawing/2014/main" val="10004"/>
                  </a:ext>
                </a:extLst>
              </a:tr>
              <a:tr h="226706">
                <a:tc>
                  <a:txBody>
                    <a:bodyPr/>
                    <a:lstStyle/>
                    <a:p>
                      <a:endParaRPr lang="es-ES_tradnl" sz="1000"/>
                    </a:p>
                  </a:txBody>
                  <a:tcPr/>
                </a:tc>
                <a:tc>
                  <a:txBody>
                    <a:bodyPr/>
                    <a:lstStyle/>
                    <a:p>
                      <a:endParaRPr lang="es-ES_tradnl" sz="1000"/>
                    </a:p>
                  </a:txBody>
                  <a:tcPr/>
                </a:tc>
                <a:tc>
                  <a:txBody>
                    <a:bodyPr/>
                    <a:lstStyle/>
                    <a:p>
                      <a:endParaRPr lang="es-ES_tradnl" sz="1000" dirty="0"/>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277421894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602"/>
        <p:cNvGrpSpPr/>
        <p:nvPr/>
      </p:nvGrpSpPr>
      <p:grpSpPr>
        <a:xfrm>
          <a:off x="0" y="0"/>
          <a:ext cx="0" cy="0"/>
          <a:chOff x="0" y="0"/>
          <a:chExt cx="0" cy="0"/>
        </a:xfrm>
      </p:grpSpPr>
      <p:sp>
        <p:nvSpPr>
          <p:cNvPr id="603" name="Google Shape;603;p53"/>
          <p:cNvSpPr/>
          <p:nvPr/>
        </p:nvSpPr>
        <p:spPr>
          <a:xfrm>
            <a:off x="1298975" y="2267525"/>
            <a:ext cx="1800900" cy="18009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53"/>
          <p:cNvSpPr txBox="1">
            <a:spLocks noGrp="1"/>
          </p:cNvSpPr>
          <p:nvPr>
            <p:ph type="title"/>
          </p:nvPr>
        </p:nvSpPr>
        <p:spPr>
          <a:xfrm>
            <a:off x="713225" y="445025"/>
            <a:ext cx="7745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accent2"/>
                </a:solidFill>
              </a:rPr>
              <a:t>¿SOLUCIONES?</a:t>
            </a:r>
            <a:endParaRPr dirty="0">
              <a:solidFill>
                <a:schemeClr val="accent2"/>
              </a:solidFill>
            </a:endParaRPr>
          </a:p>
        </p:txBody>
      </p:sp>
      <p:sp>
        <p:nvSpPr>
          <p:cNvPr id="605" name="Google Shape;605;p53"/>
          <p:cNvSpPr/>
          <p:nvPr/>
        </p:nvSpPr>
        <p:spPr>
          <a:xfrm>
            <a:off x="3326538" y="1834425"/>
            <a:ext cx="2520600" cy="25206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53"/>
          <p:cNvSpPr/>
          <p:nvPr/>
        </p:nvSpPr>
        <p:spPr>
          <a:xfrm>
            <a:off x="5879550" y="1223625"/>
            <a:ext cx="2037000" cy="203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53"/>
          <p:cNvSpPr/>
          <p:nvPr/>
        </p:nvSpPr>
        <p:spPr>
          <a:xfrm flipH="1">
            <a:off x="1266425" y="3886950"/>
            <a:ext cx="303000" cy="3030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53"/>
          <p:cNvSpPr/>
          <p:nvPr/>
        </p:nvSpPr>
        <p:spPr>
          <a:xfrm flipH="1">
            <a:off x="3437100" y="1917774"/>
            <a:ext cx="210300" cy="210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53"/>
          <p:cNvSpPr/>
          <p:nvPr/>
        </p:nvSpPr>
        <p:spPr>
          <a:xfrm flipH="1">
            <a:off x="5735925" y="1510774"/>
            <a:ext cx="210300" cy="2103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53"/>
          <p:cNvSpPr/>
          <p:nvPr/>
        </p:nvSpPr>
        <p:spPr>
          <a:xfrm flipH="1">
            <a:off x="2947500" y="2058576"/>
            <a:ext cx="489600" cy="48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602"/>
        <p:cNvGrpSpPr/>
        <p:nvPr/>
      </p:nvGrpSpPr>
      <p:grpSpPr>
        <a:xfrm>
          <a:off x="0" y="0"/>
          <a:ext cx="0" cy="0"/>
          <a:chOff x="0" y="0"/>
          <a:chExt cx="0" cy="0"/>
        </a:xfrm>
      </p:grpSpPr>
      <p:sp>
        <p:nvSpPr>
          <p:cNvPr id="603" name="Google Shape;603;p53"/>
          <p:cNvSpPr/>
          <p:nvPr/>
        </p:nvSpPr>
        <p:spPr>
          <a:xfrm>
            <a:off x="1298975" y="2267525"/>
            <a:ext cx="1800900" cy="18009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ES" dirty="0">
                <a:solidFill>
                  <a:schemeClr val="bg1"/>
                </a:solidFill>
              </a:rPr>
              <a:t>Otra</a:t>
            </a:r>
            <a:endParaRPr dirty="0">
              <a:solidFill>
                <a:schemeClr val="bg1"/>
              </a:solidFill>
            </a:endParaRPr>
          </a:p>
        </p:txBody>
      </p:sp>
      <p:sp>
        <p:nvSpPr>
          <p:cNvPr id="604" name="Google Shape;604;p53"/>
          <p:cNvSpPr txBox="1">
            <a:spLocks noGrp="1"/>
          </p:cNvSpPr>
          <p:nvPr>
            <p:ph type="title"/>
          </p:nvPr>
        </p:nvSpPr>
        <p:spPr>
          <a:xfrm>
            <a:off x="713225" y="445025"/>
            <a:ext cx="7745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accent2"/>
                </a:solidFill>
              </a:rPr>
              <a:t>¿SOLUCIONES?</a:t>
            </a:r>
            <a:endParaRPr dirty="0">
              <a:solidFill>
                <a:schemeClr val="accent2"/>
              </a:solidFill>
            </a:endParaRPr>
          </a:p>
        </p:txBody>
      </p:sp>
      <p:sp>
        <p:nvSpPr>
          <p:cNvPr id="605" name="Google Shape;605;p53"/>
          <p:cNvSpPr/>
          <p:nvPr/>
        </p:nvSpPr>
        <p:spPr>
          <a:xfrm>
            <a:off x="3326538" y="1834425"/>
            <a:ext cx="2520600" cy="25206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ES" dirty="0">
                <a:solidFill>
                  <a:schemeClr val="bg1"/>
                </a:solidFill>
              </a:rPr>
              <a:t>Multiplicar valor por posición</a:t>
            </a:r>
            <a:endParaRPr dirty="0">
              <a:solidFill>
                <a:schemeClr val="bg1"/>
              </a:solidFill>
            </a:endParaRPr>
          </a:p>
        </p:txBody>
      </p:sp>
      <p:sp>
        <p:nvSpPr>
          <p:cNvPr id="607" name="Google Shape;607;p53"/>
          <p:cNvSpPr/>
          <p:nvPr/>
        </p:nvSpPr>
        <p:spPr>
          <a:xfrm>
            <a:off x="5879550" y="1223625"/>
            <a:ext cx="2037000" cy="203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ES" dirty="0">
                <a:solidFill>
                  <a:schemeClr val="bg1"/>
                </a:solidFill>
              </a:rPr>
              <a:t>Más</a:t>
            </a:r>
            <a:endParaRPr dirty="0">
              <a:solidFill>
                <a:schemeClr val="bg1"/>
              </a:solidFill>
            </a:endParaRPr>
          </a:p>
        </p:txBody>
      </p:sp>
      <p:sp>
        <p:nvSpPr>
          <p:cNvPr id="613" name="Google Shape;613;p53"/>
          <p:cNvSpPr/>
          <p:nvPr/>
        </p:nvSpPr>
        <p:spPr>
          <a:xfrm flipH="1">
            <a:off x="1266425" y="3886950"/>
            <a:ext cx="303000" cy="3030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53"/>
          <p:cNvSpPr/>
          <p:nvPr/>
        </p:nvSpPr>
        <p:spPr>
          <a:xfrm flipH="1">
            <a:off x="3437100" y="1917774"/>
            <a:ext cx="210300" cy="210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53"/>
          <p:cNvSpPr/>
          <p:nvPr/>
        </p:nvSpPr>
        <p:spPr>
          <a:xfrm flipH="1">
            <a:off x="5735925" y="1510774"/>
            <a:ext cx="210300" cy="2103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53"/>
          <p:cNvSpPr/>
          <p:nvPr/>
        </p:nvSpPr>
        <p:spPr>
          <a:xfrm flipH="1">
            <a:off x="2947500" y="2058576"/>
            <a:ext cx="489600" cy="48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8184790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E6BBE01-0A72-854A-953B-68AD17A385BF}"/>
              </a:ext>
            </a:extLst>
          </p:cNvPr>
          <p:cNvSpPr>
            <a:spLocks noGrp="1"/>
          </p:cNvSpPr>
          <p:nvPr>
            <p:ph type="title"/>
          </p:nvPr>
        </p:nvSpPr>
        <p:spPr/>
        <p:txBody>
          <a:bodyPr/>
          <a:lstStyle/>
          <a:p>
            <a:r>
              <a:rPr lang="es-MX" dirty="0"/>
              <a:t>Factor de carga</a:t>
            </a:r>
          </a:p>
        </p:txBody>
      </p:sp>
      <p:sp>
        <p:nvSpPr>
          <p:cNvPr id="3" name="Subtítulo 2">
            <a:extLst>
              <a:ext uri="{FF2B5EF4-FFF2-40B4-BE49-F238E27FC236}">
                <a16:creationId xmlns:a16="http://schemas.microsoft.com/office/drawing/2014/main" id="{02547353-BC5E-DD41-AEF3-8BB566B8B9EB}"/>
              </a:ext>
            </a:extLst>
          </p:cNvPr>
          <p:cNvSpPr>
            <a:spLocks noGrp="1"/>
          </p:cNvSpPr>
          <p:nvPr>
            <p:ph type="subTitle" idx="1"/>
          </p:nvPr>
        </p:nvSpPr>
        <p:spPr/>
        <p:txBody>
          <a:bodyPr/>
          <a:lstStyle/>
          <a:p>
            <a:r>
              <a:rPr lang="es-MX" dirty="0"/>
              <a:t>m</a:t>
            </a:r>
          </a:p>
        </p:txBody>
      </p:sp>
      <p:sp>
        <p:nvSpPr>
          <p:cNvPr id="4" name="Subtítulo 3">
            <a:extLst>
              <a:ext uri="{FF2B5EF4-FFF2-40B4-BE49-F238E27FC236}">
                <a16:creationId xmlns:a16="http://schemas.microsoft.com/office/drawing/2014/main" id="{F8C2E734-D423-A048-BCF3-266EAB8D6FB3}"/>
              </a:ext>
            </a:extLst>
          </p:cNvPr>
          <p:cNvSpPr>
            <a:spLocks noGrp="1"/>
          </p:cNvSpPr>
          <p:nvPr>
            <p:ph type="subTitle" idx="2"/>
          </p:nvPr>
        </p:nvSpPr>
        <p:spPr>
          <a:xfrm>
            <a:off x="946141" y="1974496"/>
            <a:ext cx="1801800" cy="572700"/>
          </a:xfrm>
        </p:spPr>
        <p:txBody>
          <a:bodyPr/>
          <a:lstStyle/>
          <a:p>
            <a:r>
              <a:rPr lang="es-MX" dirty="0"/>
              <a:t>s</a:t>
            </a:r>
          </a:p>
        </p:txBody>
      </p:sp>
      <p:sp>
        <p:nvSpPr>
          <p:cNvPr id="5" name="Subtítulo 4">
            <a:extLst>
              <a:ext uri="{FF2B5EF4-FFF2-40B4-BE49-F238E27FC236}">
                <a16:creationId xmlns:a16="http://schemas.microsoft.com/office/drawing/2014/main" id="{3F25FD2B-2295-3B41-9DB3-207C67F595DE}"/>
              </a:ext>
            </a:extLst>
          </p:cNvPr>
          <p:cNvSpPr>
            <a:spLocks noGrp="1"/>
          </p:cNvSpPr>
          <p:nvPr>
            <p:ph type="subTitle" idx="3"/>
          </p:nvPr>
        </p:nvSpPr>
        <p:spPr>
          <a:xfrm>
            <a:off x="946134" y="2285882"/>
            <a:ext cx="1801800" cy="572700"/>
          </a:xfrm>
        </p:spPr>
        <p:txBody>
          <a:bodyPr/>
          <a:lstStyle/>
          <a:p>
            <a:r>
              <a:rPr lang="es-MX" dirty="0"/>
              <a:t>b</a:t>
            </a:r>
          </a:p>
        </p:txBody>
      </p:sp>
      <p:sp>
        <p:nvSpPr>
          <p:cNvPr id="7" name="Subtítulo 6">
            <a:extLst>
              <a:ext uri="{FF2B5EF4-FFF2-40B4-BE49-F238E27FC236}">
                <a16:creationId xmlns:a16="http://schemas.microsoft.com/office/drawing/2014/main" id="{B2252B32-13A7-294C-A23A-32532AEC6A05}"/>
              </a:ext>
            </a:extLst>
          </p:cNvPr>
          <p:cNvSpPr>
            <a:spLocks noGrp="1"/>
          </p:cNvSpPr>
          <p:nvPr>
            <p:ph type="subTitle" idx="5"/>
          </p:nvPr>
        </p:nvSpPr>
        <p:spPr>
          <a:xfrm>
            <a:off x="1308026" y="1739350"/>
            <a:ext cx="3441605" cy="988500"/>
          </a:xfrm>
        </p:spPr>
        <p:txBody>
          <a:bodyPr/>
          <a:lstStyle/>
          <a:p>
            <a:pPr marL="0"/>
            <a:r>
              <a:rPr lang="es-MX" dirty="0"/>
              <a:t>Número de claves en uso</a:t>
            </a:r>
          </a:p>
        </p:txBody>
      </p:sp>
      <p:sp>
        <p:nvSpPr>
          <p:cNvPr id="8" name="Subtítulo 7">
            <a:extLst>
              <a:ext uri="{FF2B5EF4-FFF2-40B4-BE49-F238E27FC236}">
                <a16:creationId xmlns:a16="http://schemas.microsoft.com/office/drawing/2014/main" id="{C1241085-EC4A-A049-8C6C-6C99C2FEE69C}"/>
              </a:ext>
            </a:extLst>
          </p:cNvPr>
          <p:cNvSpPr>
            <a:spLocks noGrp="1"/>
          </p:cNvSpPr>
          <p:nvPr>
            <p:ph type="subTitle" idx="6"/>
          </p:nvPr>
        </p:nvSpPr>
        <p:spPr>
          <a:xfrm>
            <a:off x="1308026" y="2012002"/>
            <a:ext cx="5145355" cy="988500"/>
          </a:xfrm>
        </p:spPr>
        <p:txBody>
          <a:bodyPr/>
          <a:lstStyle/>
          <a:p>
            <a:pPr marL="0"/>
            <a:r>
              <a:rPr lang="es-MX" dirty="0"/>
              <a:t>Número de registros por bloque</a:t>
            </a:r>
          </a:p>
        </p:txBody>
      </p:sp>
      <p:sp>
        <p:nvSpPr>
          <p:cNvPr id="9" name="Subtítulo 8">
            <a:extLst>
              <a:ext uri="{FF2B5EF4-FFF2-40B4-BE49-F238E27FC236}">
                <a16:creationId xmlns:a16="http://schemas.microsoft.com/office/drawing/2014/main" id="{777D3049-8A22-B144-AFF0-33250E6A9145}"/>
              </a:ext>
            </a:extLst>
          </p:cNvPr>
          <p:cNvSpPr>
            <a:spLocks noGrp="1"/>
          </p:cNvSpPr>
          <p:nvPr>
            <p:ph type="subTitle" idx="7"/>
          </p:nvPr>
        </p:nvSpPr>
        <p:spPr>
          <a:xfrm>
            <a:off x="1308026" y="2336472"/>
            <a:ext cx="1801800" cy="988500"/>
          </a:xfrm>
        </p:spPr>
        <p:txBody>
          <a:bodyPr/>
          <a:lstStyle/>
          <a:p>
            <a:pPr marL="0"/>
            <a:r>
              <a:rPr lang="es-MX" dirty="0"/>
              <a:t>Número de bloques</a:t>
            </a:r>
          </a:p>
        </p:txBody>
      </p:sp>
      <p:sp>
        <p:nvSpPr>
          <p:cNvPr id="11" name="CuadroTexto 10">
            <a:extLst>
              <a:ext uri="{FF2B5EF4-FFF2-40B4-BE49-F238E27FC236}">
                <a16:creationId xmlns:a16="http://schemas.microsoft.com/office/drawing/2014/main" id="{58C4369E-DCD7-2248-B2DB-9CF967677962}"/>
              </a:ext>
            </a:extLst>
          </p:cNvPr>
          <p:cNvSpPr txBox="1"/>
          <p:nvPr/>
        </p:nvSpPr>
        <p:spPr>
          <a:xfrm>
            <a:off x="3425273" y="3000502"/>
            <a:ext cx="450764" cy="461665"/>
          </a:xfrm>
          <a:prstGeom prst="rect">
            <a:avLst/>
          </a:prstGeom>
          <a:noFill/>
        </p:spPr>
        <p:txBody>
          <a:bodyPr wrap="none" rtlCol="0">
            <a:spAutoFit/>
          </a:bodyPr>
          <a:lstStyle/>
          <a:p>
            <a:r>
              <a:rPr lang="es-ES_tradnl" sz="2400" dirty="0"/>
              <a:t>m</a:t>
            </a:r>
          </a:p>
        </p:txBody>
      </p:sp>
      <p:sp>
        <p:nvSpPr>
          <p:cNvPr id="12" name="Rectángulo 11">
            <a:extLst>
              <a:ext uri="{FF2B5EF4-FFF2-40B4-BE49-F238E27FC236}">
                <a16:creationId xmlns:a16="http://schemas.microsoft.com/office/drawing/2014/main" id="{F281D536-55CC-BB4D-8C4C-8E315A8D885E}"/>
              </a:ext>
            </a:extLst>
          </p:cNvPr>
          <p:cNvSpPr/>
          <p:nvPr/>
        </p:nvSpPr>
        <p:spPr>
          <a:xfrm>
            <a:off x="3232311" y="3439083"/>
            <a:ext cx="838691" cy="461665"/>
          </a:xfrm>
          <a:prstGeom prst="rect">
            <a:avLst/>
          </a:prstGeom>
        </p:spPr>
        <p:txBody>
          <a:bodyPr wrap="none">
            <a:spAutoFit/>
          </a:bodyPr>
          <a:lstStyle/>
          <a:p>
            <a:r>
              <a:rPr lang="es-ES_tradnl" sz="2400" dirty="0"/>
              <a:t>s * b</a:t>
            </a:r>
          </a:p>
        </p:txBody>
      </p:sp>
      <p:cxnSp>
        <p:nvCxnSpPr>
          <p:cNvPr id="13" name="Conector recto 12">
            <a:extLst>
              <a:ext uri="{FF2B5EF4-FFF2-40B4-BE49-F238E27FC236}">
                <a16:creationId xmlns:a16="http://schemas.microsoft.com/office/drawing/2014/main" id="{09541C89-59A3-5741-9D9B-B0338D87EABF}"/>
              </a:ext>
            </a:extLst>
          </p:cNvPr>
          <p:cNvCxnSpPr/>
          <p:nvPr/>
        </p:nvCxnSpPr>
        <p:spPr>
          <a:xfrm>
            <a:off x="3209510" y="3439083"/>
            <a:ext cx="970671" cy="0"/>
          </a:xfrm>
          <a:prstGeom prst="line">
            <a:avLst/>
          </a:prstGeom>
        </p:spPr>
        <p:style>
          <a:lnRef idx="1">
            <a:schemeClr val="accent1"/>
          </a:lnRef>
          <a:fillRef idx="0">
            <a:schemeClr val="accent1"/>
          </a:fillRef>
          <a:effectRef idx="0">
            <a:schemeClr val="accent1"/>
          </a:effectRef>
          <a:fontRef idx="minor">
            <a:schemeClr val="tx1"/>
          </a:fontRef>
        </p:style>
      </p:cxnSp>
      <p:sp>
        <p:nvSpPr>
          <p:cNvPr id="14" name="CuadroTexto 13">
            <a:extLst>
              <a:ext uri="{FF2B5EF4-FFF2-40B4-BE49-F238E27FC236}">
                <a16:creationId xmlns:a16="http://schemas.microsoft.com/office/drawing/2014/main" id="{96A9BABE-F70A-BF4E-A677-D922B37812CE}"/>
              </a:ext>
            </a:extLst>
          </p:cNvPr>
          <p:cNvSpPr txBox="1"/>
          <p:nvPr/>
        </p:nvSpPr>
        <p:spPr>
          <a:xfrm>
            <a:off x="1211580" y="3489960"/>
            <a:ext cx="707245" cy="738664"/>
          </a:xfrm>
          <a:prstGeom prst="rect">
            <a:avLst/>
          </a:prstGeom>
          <a:noFill/>
        </p:spPr>
        <p:txBody>
          <a:bodyPr wrap="none" rtlCol="0">
            <a:spAutoFit/>
          </a:bodyPr>
          <a:lstStyle/>
          <a:p>
            <a:r>
              <a:rPr lang="es-MX" dirty="0"/>
              <a:t>M=98</a:t>
            </a:r>
          </a:p>
          <a:p>
            <a:r>
              <a:rPr lang="es-MX" dirty="0"/>
              <a:t>S= 1</a:t>
            </a:r>
          </a:p>
          <a:p>
            <a:r>
              <a:rPr lang="es-MX" dirty="0"/>
              <a:t>B=100</a:t>
            </a:r>
          </a:p>
        </p:txBody>
      </p:sp>
      <p:sp>
        <p:nvSpPr>
          <p:cNvPr id="15" name="CuadroTexto 14">
            <a:extLst>
              <a:ext uri="{FF2B5EF4-FFF2-40B4-BE49-F238E27FC236}">
                <a16:creationId xmlns:a16="http://schemas.microsoft.com/office/drawing/2014/main" id="{3412BC21-5DE6-AD49-8BD9-5234146CE2AD}"/>
              </a:ext>
            </a:extLst>
          </p:cNvPr>
          <p:cNvSpPr txBox="1"/>
          <p:nvPr/>
        </p:nvSpPr>
        <p:spPr>
          <a:xfrm>
            <a:off x="2766060" y="4244340"/>
            <a:ext cx="1446230" cy="307777"/>
          </a:xfrm>
          <a:prstGeom prst="rect">
            <a:avLst/>
          </a:prstGeom>
          <a:noFill/>
        </p:spPr>
        <p:txBody>
          <a:bodyPr wrap="none" rtlCol="0">
            <a:spAutoFit/>
          </a:bodyPr>
          <a:lstStyle/>
          <a:p>
            <a:r>
              <a:rPr lang="es-MX" dirty="0"/>
              <a:t>F= 98/100 = .98</a:t>
            </a:r>
          </a:p>
        </p:txBody>
      </p:sp>
    </p:spTree>
    <p:extLst>
      <p:ext uri="{BB962C8B-B14F-4D97-AF65-F5344CB8AC3E}">
        <p14:creationId xmlns:p14="http://schemas.microsoft.com/office/powerpoint/2010/main" val="16175576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94"/>
        <p:cNvGrpSpPr/>
        <p:nvPr/>
      </p:nvGrpSpPr>
      <p:grpSpPr>
        <a:xfrm>
          <a:off x="0" y="0"/>
          <a:ext cx="0" cy="0"/>
          <a:chOff x="0" y="0"/>
          <a:chExt cx="0" cy="0"/>
        </a:xfrm>
      </p:grpSpPr>
      <p:sp>
        <p:nvSpPr>
          <p:cNvPr id="595" name="Google Shape;595;p52"/>
          <p:cNvSpPr txBox="1">
            <a:spLocks noGrp="1"/>
          </p:cNvSpPr>
          <p:nvPr>
            <p:ph type="title"/>
          </p:nvPr>
        </p:nvSpPr>
        <p:spPr>
          <a:xfrm>
            <a:off x="3830750" y="1365375"/>
            <a:ext cx="4367100" cy="19635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0(1)</a:t>
            </a:r>
            <a:endParaRPr dirty="0"/>
          </a:p>
        </p:txBody>
      </p:sp>
      <p:sp>
        <p:nvSpPr>
          <p:cNvPr id="596" name="Google Shape;596;p52"/>
          <p:cNvSpPr txBox="1">
            <a:spLocks noGrp="1"/>
          </p:cNvSpPr>
          <p:nvPr>
            <p:ph type="body" idx="1"/>
          </p:nvPr>
        </p:nvSpPr>
        <p:spPr>
          <a:xfrm>
            <a:off x="4626650" y="3200925"/>
            <a:ext cx="3571200" cy="577200"/>
          </a:xfrm>
          <a:prstGeom prst="rect">
            <a:avLst/>
          </a:prstGeom>
        </p:spPr>
        <p:txBody>
          <a:bodyPr spcFirstLastPara="1" wrap="square" lIns="91425" tIns="91425" rIns="91425" bIns="91425" anchor="t" anchorCtr="0">
            <a:noAutofit/>
          </a:bodyPr>
          <a:lstStyle/>
          <a:p>
            <a:pPr marL="0" lvl="0" indent="0" algn="r" rtl="0">
              <a:spcBef>
                <a:spcPts val="0"/>
              </a:spcBef>
              <a:spcAft>
                <a:spcPts val="1600"/>
              </a:spcAft>
              <a:buNone/>
            </a:pPr>
            <a:r>
              <a:rPr lang="es-ES_tradnl"/>
              <a:t>Tiempo de recuperación constante</a:t>
            </a:r>
          </a:p>
        </p:txBody>
      </p:sp>
      <p:sp>
        <p:nvSpPr>
          <p:cNvPr id="597" name="Google Shape;597;p52"/>
          <p:cNvSpPr/>
          <p:nvPr/>
        </p:nvSpPr>
        <p:spPr>
          <a:xfrm flipH="1">
            <a:off x="2383300" y="3937398"/>
            <a:ext cx="363300" cy="3633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52"/>
          <p:cNvSpPr/>
          <p:nvPr/>
        </p:nvSpPr>
        <p:spPr>
          <a:xfrm flipH="1">
            <a:off x="3525525" y="3373973"/>
            <a:ext cx="363300" cy="3633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408;p41">
            <a:extLst>
              <a:ext uri="{FF2B5EF4-FFF2-40B4-BE49-F238E27FC236}">
                <a16:creationId xmlns:a16="http://schemas.microsoft.com/office/drawing/2014/main" id="{533EFD48-E4F3-0247-A1B9-D2B7A9C136FD}"/>
              </a:ext>
            </a:extLst>
          </p:cNvPr>
          <p:cNvSpPr txBox="1">
            <a:spLocks/>
          </p:cNvSpPr>
          <p:nvPr/>
        </p:nvSpPr>
        <p:spPr>
          <a:xfrm>
            <a:off x="4084768" y="1052377"/>
            <a:ext cx="5198025" cy="535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accent2"/>
              </a:buClr>
              <a:buSzPts val="12000"/>
              <a:buFont typeface="Oswald"/>
              <a:buNone/>
              <a:defRPr sz="10000" b="1" i="0" u="none" strike="noStrike" cap="none">
                <a:solidFill>
                  <a:schemeClr val="accent2"/>
                </a:solidFill>
                <a:latin typeface="Oswald"/>
                <a:ea typeface="Oswald"/>
                <a:cs typeface="Oswald"/>
                <a:sym typeface="Oswald"/>
              </a:defRPr>
            </a:lvl1pPr>
            <a:lvl2pPr marR="0" lvl="1" algn="ctr" rtl="0">
              <a:lnSpc>
                <a:spcPct val="100000"/>
              </a:lnSpc>
              <a:spcBef>
                <a:spcPts val="0"/>
              </a:spcBef>
              <a:spcAft>
                <a:spcPts val="0"/>
              </a:spcAft>
              <a:buClr>
                <a:schemeClr val="accent2"/>
              </a:buClr>
              <a:buSzPts val="12000"/>
              <a:buFont typeface="Oswald"/>
              <a:buNone/>
              <a:defRPr sz="12000" b="1" i="0" u="none" strike="noStrike" cap="none">
                <a:solidFill>
                  <a:schemeClr val="accent2"/>
                </a:solidFill>
                <a:latin typeface="Oswald"/>
                <a:ea typeface="Oswald"/>
                <a:cs typeface="Oswald"/>
                <a:sym typeface="Oswald"/>
              </a:defRPr>
            </a:lvl2pPr>
            <a:lvl3pPr marR="0" lvl="2" algn="ctr" rtl="0">
              <a:lnSpc>
                <a:spcPct val="100000"/>
              </a:lnSpc>
              <a:spcBef>
                <a:spcPts val="0"/>
              </a:spcBef>
              <a:spcAft>
                <a:spcPts val="0"/>
              </a:spcAft>
              <a:buClr>
                <a:schemeClr val="accent2"/>
              </a:buClr>
              <a:buSzPts val="12000"/>
              <a:buFont typeface="Oswald"/>
              <a:buNone/>
              <a:defRPr sz="12000" b="1" i="0" u="none" strike="noStrike" cap="none">
                <a:solidFill>
                  <a:schemeClr val="accent2"/>
                </a:solidFill>
                <a:latin typeface="Oswald"/>
                <a:ea typeface="Oswald"/>
                <a:cs typeface="Oswald"/>
                <a:sym typeface="Oswald"/>
              </a:defRPr>
            </a:lvl3pPr>
            <a:lvl4pPr marR="0" lvl="3" algn="ctr" rtl="0">
              <a:lnSpc>
                <a:spcPct val="100000"/>
              </a:lnSpc>
              <a:spcBef>
                <a:spcPts val="0"/>
              </a:spcBef>
              <a:spcAft>
                <a:spcPts val="0"/>
              </a:spcAft>
              <a:buClr>
                <a:schemeClr val="accent2"/>
              </a:buClr>
              <a:buSzPts val="12000"/>
              <a:buFont typeface="Oswald"/>
              <a:buNone/>
              <a:defRPr sz="12000" b="1" i="0" u="none" strike="noStrike" cap="none">
                <a:solidFill>
                  <a:schemeClr val="accent2"/>
                </a:solidFill>
                <a:latin typeface="Oswald"/>
                <a:ea typeface="Oswald"/>
                <a:cs typeface="Oswald"/>
                <a:sym typeface="Oswald"/>
              </a:defRPr>
            </a:lvl4pPr>
            <a:lvl5pPr marR="0" lvl="4" algn="ctr" rtl="0">
              <a:lnSpc>
                <a:spcPct val="100000"/>
              </a:lnSpc>
              <a:spcBef>
                <a:spcPts val="0"/>
              </a:spcBef>
              <a:spcAft>
                <a:spcPts val="0"/>
              </a:spcAft>
              <a:buClr>
                <a:schemeClr val="accent2"/>
              </a:buClr>
              <a:buSzPts val="12000"/>
              <a:buFont typeface="Oswald"/>
              <a:buNone/>
              <a:defRPr sz="12000" b="1" i="0" u="none" strike="noStrike" cap="none">
                <a:solidFill>
                  <a:schemeClr val="accent2"/>
                </a:solidFill>
                <a:latin typeface="Oswald"/>
                <a:ea typeface="Oswald"/>
                <a:cs typeface="Oswald"/>
                <a:sym typeface="Oswald"/>
              </a:defRPr>
            </a:lvl5pPr>
            <a:lvl6pPr marR="0" lvl="5" algn="ctr" rtl="0">
              <a:lnSpc>
                <a:spcPct val="100000"/>
              </a:lnSpc>
              <a:spcBef>
                <a:spcPts val="0"/>
              </a:spcBef>
              <a:spcAft>
                <a:spcPts val="0"/>
              </a:spcAft>
              <a:buClr>
                <a:schemeClr val="accent2"/>
              </a:buClr>
              <a:buSzPts val="12000"/>
              <a:buFont typeface="Oswald"/>
              <a:buNone/>
              <a:defRPr sz="12000" b="1" i="0" u="none" strike="noStrike" cap="none">
                <a:solidFill>
                  <a:schemeClr val="accent2"/>
                </a:solidFill>
                <a:latin typeface="Oswald"/>
                <a:ea typeface="Oswald"/>
                <a:cs typeface="Oswald"/>
                <a:sym typeface="Oswald"/>
              </a:defRPr>
            </a:lvl6pPr>
            <a:lvl7pPr marR="0" lvl="6" algn="ctr" rtl="0">
              <a:lnSpc>
                <a:spcPct val="100000"/>
              </a:lnSpc>
              <a:spcBef>
                <a:spcPts val="0"/>
              </a:spcBef>
              <a:spcAft>
                <a:spcPts val="0"/>
              </a:spcAft>
              <a:buClr>
                <a:schemeClr val="accent2"/>
              </a:buClr>
              <a:buSzPts val="12000"/>
              <a:buFont typeface="Oswald"/>
              <a:buNone/>
              <a:defRPr sz="12000" b="1" i="0" u="none" strike="noStrike" cap="none">
                <a:solidFill>
                  <a:schemeClr val="accent2"/>
                </a:solidFill>
                <a:latin typeface="Oswald"/>
                <a:ea typeface="Oswald"/>
                <a:cs typeface="Oswald"/>
                <a:sym typeface="Oswald"/>
              </a:defRPr>
            </a:lvl7pPr>
            <a:lvl8pPr marR="0" lvl="7" algn="ctr" rtl="0">
              <a:lnSpc>
                <a:spcPct val="100000"/>
              </a:lnSpc>
              <a:spcBef>
                <a:spcPts val="0"/>
              </a:spcBef>
              <a:spcAft>
                <a:spcPts val="0"/>
              </a:spcAft>
              <a:buClr>
                <a:schemeClr val="accent2"/>
              </a:buClr>
              <a:buSzPts val="12000"/>
              <a:buFont typeface="Oswald"/>
              <a:buNone/>
              <a:defRPr sz="12000" b="1" i="0" u="none" strike="noStrike" cap="none">
                <a:solidFill>
                  <a:schemeClr val="accent2"/>
                </a:solidFill>
                <a:latin typeface="Oswald"/>
                <a:ea typeface="Oswald"/>
                <a:cs typeface="Oswald"/>
                <a:sym typeface="Oswald"/>
              </a:defRPr>
            </a:lvl8pPr>
            <a:lvl9pPr marR="0" lvl="8" algn="ctr" rtl="0">
              <a:lnSpc>
                <a:spcPct val="100000"/>
              </a:lnSpc>
              <a:spcBef>
                <a:spcPts val="0"/>
              </a:spcBef>
              <a:spcAft>
                <a:spcPts val="0"/>
              </a:spcAft>
              <a:buClr>
                <a:schemeClr val="accent2"/>
              </a:buClr>
              <a:buSzPts val="12000"/>
              <a:buFont typeface="Oswald"/>
              <a:buNone/>
              <a:defRPr sz="12000" b="1" i="0" u="none" strike="noStrike" cap="none">
                <a:solidFill>
                  <a:schemeClr val="accent2"/>
                </a:solidFill>
                <a:latin typeface="Oswald"/>
                <a:ea typeface="Oswald"/>
                <a:cs typeface="Oswald"/>
                <a:sym typeface="Oswald"/>
              </a:defRPr>
            </a:lvl9pPr>
          </a:lstStyle>
          <a:p>
            <a:pPr algn="l"/>
            <a:r>
              <a:rPr lang="es-MX" sz="4000" dirty="0"/>
              <a:t>Característica clave</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E6BBE01-0A72-854A-953B-68AD17A385BF}"/>
              </a:ext>
            </a:extLst>
          </p:cNvPr>
          <p:cNvSpPr>
            <a:spLocks noGrp="1"/>
          </p:cNvSpPr>
          <p:nvPr>
            <p:ph type="title"/>
          </p:nvPr>
        </p:nvSpPr>
        <p:spPr/>
        <p:txBody>
          <a:bodyPr/>
          <a:lstStyle/>
          <a:p>
            <a:r>
              <a:rPr lang="es-MX" dirty="0"/>
              <a:t>Densidad de llaves</a:t>
            </a:r>
          </a:p>
        </p:txBody>
      </p:sp>
      <p:sp>
        <p:nvSpPr>
          <p:cNvPr id="3" name="Subtítulo 2">
            <a:extLst>
              <a:ext uri="{FF2B5EF4-FFF2-40B4-BE49-F238E27FC236}">
                <a16:creationId xmlns:a16="http://schemas.microsoft.com/office/drawing/2014/main" id="{02547353-BC5E-DD41-AEF3-8BB566B8B9EB}"/>
              </a:ext>
            </a:extLst>
          </p:cNvPr>
          <p:cNvSpPr>
            <a:spLocks noGrp="1"/>
          </p:cNvSpPr>
          <p:nvPr>
            <p:ph type="subTitle" idx="1"/>
          </p:nvPr>
        </p:nvSpPr>
        <p:spPr/>
        <p:txBody>
          <a:bodyPr/>
          <a:lstStyle/>
          <a:p>
            <a:r>
              <a:rPr lang="es-MX" dirty="0"/>
              <a:t>m</a:t>
            </a:r>
          </a:p>
        </p:txBody>
      </p:sp>
      <p:sp>
        <p:nvSpPr>
          <p:cNvPr id="4" name="Subtítulo 3">
            <a:extLst>
              <a:ext uri="{FF2B5EF4-FFF2-40B4-BE49-F238E27FC236}">
                <a16:creationId xmlns:a16="http://schemas.microsoft.com/office/drawing/2014/main" id="{F8C2E734-D423-A048-BCF3-266EAB8D6FB3}"/>
              </a:ext>
            </a:extLst>
          </p:cNvPr>
          <p:cNvSpPr>
            <a:spLocks noGrp="1"/>
          </p:cNvSpPr>
          <p:nvPr>
            <p:ph type="subTitle" idx="2"/>
          </p:nvPr>
        </p:nvSpPr>
        <p:spPr>
          <a:xfrm>
            <a:off x="946141" y="1974496"/>
            <a:ext cx="1801800" cy="572700"/>
          </a:xfrm>
        </p:spPr>
        <p:txBody>
          <a:bodyPr/>
          <a:lstStyle/>
          <a:p>
            <a:r>
              <a:rPr lang="es-MX" dirty="0"/>
              <a:t>n</a:t>
            </a:r>
            <a:r>
              <a:rPr lang="es-MX" baseline="-25000" dirty="0"/>
              <a:t>x</a:t>
            </a:r>
          </a:p>
        </p:txBody>
      </p:sp>
      <p:sp>
        <p:nvSpPr>
          <p:cNvPr id="7" name="Subtítulo 6">
            <a:extLst>
              <a:ext uri="{FF2B5EF4-FFF2-40B4-BE49-F238E27FC236}">
                <a16:creationId xmlns:a16="http://schemas.microsoft.com/office/drawing/2014/main" id="{B2252B32-13A7-294C-A23A-32532AEC6A05}"/>
              </a:ext>
            </a:extLst>
          </p:cNvPr>
          <p:cNvSpPr>
            <a:spLocks noGrp="1"/>
          </p:cNvSpPr>
          <p:nvPr>
            <p:ph type="subTitle" idx="5"/>
          </p:nvPr>
        </p:nvSpPr>
        <p:spPr>
          <a:xfrm>
            <a:off x="1308026" y="1739350"/>
            <a:ext cx="3441605" cy="988500"/>
          </a:xfrm>
        </p:spPr>
        <p:txBody>
          <a:bodyPr/>
          <a:lstStyle/>
          <a:p>
            <a:pPr marL="0"/>
            <a:r>
              <a:rPr lang="es-MX" dirty="0"/>
              <a:t>Número de claves en uso</a:t>
            </a:r>
          </a:p>
        </p:txBody>
      </p:sp>
      <p:sp>
        <p:nvSpPr>
          <p:cNvPr id="8" name="Subtítulo 7">
            <a:extLst>
              <a:ext uri="{FF2B5EF4-FFF2-40B4-BE49-F238E27FC236}">
                <a16:creationId xmlns:a16="http://schemas.microsoft.com/office/drawing/2014/main" id="{C1241085-EC4A-A049-8C6C-6C99C2FEE69C}"/>
              </a:ext>
            </a:extLst>
          </p:cNvPr>
          <p:cNvSpPr>
            <a:spLocks noGrp="1"/>
          </p:cNvSpPr>
          <p:nvPr>
            <p:ph type="subTitle" idx="6"/>
          </p:nvPr>
        </p:nvSpPr>
        <p:spPr>
          <a:xfrm>
            <a:off x="1308026" y="2012002"/>
            <a:ext cx="5145355" cy="988500"/>
          </a:xfrm>
        </p:spPr>
        <p:txBody>
          <a:bodyPr/>
          <a:lstStyle/>
          <a:p>
            <a:pPr marL="0"/>
            <a:r>
              <a:rPr lang="es-MX" dirty="0"/>
              <a:t>Total de posibles llaves</a:t>
            </a:r>
          </a:p>
        </p:txBody>
      </p:sp>
      <p:sp>
        <p:nvSpPr>
          <p:cNvPr id="11" name="CuadroTexto 10">
            <a:extLst>
              <a:ext uri="{FF2B5EF4-FFF2-40B4-BE49-F238E27FC236}">
                <a16:creationId xmlns:a16="http://schemas.microsoft.com/office/drawing/2014/main" id="{58C4369E-DCD7-2248-B2DB-9CF967677962}"/>
              </a:ext>
            </a:extLst>
          </p:cNvPr>
          <p:cNvSpPr txBox="1"/>
          <p:nvPr/>
        </p:nvSpPr>
        <p:spPr>
          <a:xfrm>
            <a:off x="3425273" y="3000502"/>
            <a:ext cx="450764" cy="461665"/>
          </a:xfrm>
          <a:prstGeom prst="rect">
            <a:avLst/>
          </a:prstGeom>
          <a:noFill/>
        </p:spPr>
        <p:txBody>
          <a:bodyPr wrap="none" rtlCol="0">
            <a:spAutoFit/>
          </a:bodyPr>
          <a:lstStyle/>
          <a:p>
            <a:r>
              <a:rPr lang="es-ES_tradnl" sz="2400" dirty="0"/>
              <a:t>m</a:t>
            </a:r>
          </a:p>
        </p:txBody>
      </p:sp>
      <p:sp>
        <p:nvSpPr>
          <p:cNvPr id="12" name="Rectángulo 11">
            <a:extLst>
              <a:ext uri="{FF2B5EF4-FFF2-40B4-BE49-F238E27FC236}">
                <a16:creationId xmlns:a16="http://schemas.microsoft.com/office/drawing/2014/main" id="{F281D536-55CC-BB4D-8C4C-8E315A8D885E}"/>
              </a:ext>
            </a:extLst>
          </p:cNvPr>
          <p:cNvSpPr/>
          <p:nvPr/>
        </p:nvSpPr>
        <p:spPr>
          <a:xfrm>
            <a:off x="3425273" y="3439083"/>
            <a:ext cx="458780" cy="461665"/>
          </a:xfrm>
          <a:prstGeom prst="rect">
            <a:avLst/>
          </a:prstGeom>
        </p:spPr>
        <p:txBody>
          <a:bodyPr wrap="none">
            <a:spAutoFit/>
          </a:bodyPr>
          <a:lstStyle/>
          <a:p>
            <a:r>
              <a:rPr lang="es-ES_tradnl" sz="2400" dirty="0" err="1"/>
              <a:t>n</a:t>
            </a:r>
            <a:r>
              <a:rPr lang="es-ES_tradnl" sz="2400" baseline="-25000" dirty="0" err="1"/>
              <a:t>x</a:t>
            </a:r>
            <a:endParaRPr lang="es-ES_tradnl" sz="2400" baseline="-25000" dirty="0"/>
          </a:p>
        </p:txBody>
      </p:sp>
      <p:cxnSp>
        <p:nvCxnSpPr>
          <p:cNvPr id="13" name="Conector recto 12">
            <a:extLst>
              <a:ext uri="{FF2B5EF4-FFF2-40B4-BE49-F238E27FC236}">
                <a16:creationId xmlns:a16="http://schemas.microsoft.com/office/drawing/2014/main" id="{09541C89-59A3-5741-9D9B-B0338D87EABF}"/>
              </a:ext>
            </a:extLst>
          </p:cNvPr>
          <p:cNvCxnSpPr/>
          <p:nvPr/>
        </p:nvCxnSpPr>
        <p:spPr>
          <a:xfrm>
            <a:off x="3209510" y="3439083"/>
            <a:ext cx="970671"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CuadroTexto 9">
            <a:extLst>
              <a:ext uri="{FF2B5EF4-FFF2-40B4-BE49-F238E27FC236}">
                <a16:creationId xmlns:a16="http://schemas.microsoft.com/office/drawing/2014/main" id="{B8897EB9-F61C-6A42-B661-15ECBA6428DC}"/>
              </a:ext>
            </a:extLst>
          </p:cNvPr>
          <p:cNvSpPr txBox="1"/>
          <p:nvPr/>
        </p:nvSpPr>
        <p:spPr>
          <a:xfrm>
            <a:off x="1239446" y="2848797"/>
            <a:ext cx="587020" cy="307777"/>
          </a:xfrm>
          <a:prstGeom prst="rect">
            <a:avLst/>
          </a:prstGeom>
          <a:noFill/>
        </p:spPr>
        <p:txBody>
          <a:bodyPr wrap="none" rtlCol="0">
            <a:spAutoFit/>
          </a:bodyPr>
          <a:lstStyle/>
          <a:p>
            <a:r>
              <a:rPr lang="es-MX" dirty="0"/>
              <a:t>M= 5</a:t>
            </a:r>
          </a:p>
        </p:txBody>
      </p:sp>
      <p:sp>
        <p:nvSpPr>
          <p:cNvPr id="5" name="CuadroTexto 4">
            <a:extLst>
              <a:ext uri="{FF2B5EF4-FFF2-40B4-BE49-F238E27FC236}">
                <a16:creationId xmlns:a16="http://schemas.microsoft.com/office/drawing/2014/main" id="{80620CB4-901D-FE40-807E-5F1D75C64C7F}"/>
              </a:ext>
            </a:extLst>
          </p:cNvPr>
          <p:cNvSpPr txBox="1"/>
          <p:nvPr/>
        </p:nvSpPr>
        <p:spPr>
          <a:xfrm>
            <a:off x="1198839" y="3141698"/>
            <a:ext cx="737702" cy="307777"/>
          </a:xfrm>
          <a:prstGeom prst="rect">
            <a:avLst/>
          </a:prstGeom>
          <a:noFill/>
        </p:spPr>
        <p:txBody>
          <a:bodyPr wrap="none" rtlCol="0">
            <a:spAutoFit/>
          </a:bodyPr>
          <a:lstStyle/>
          <a:p>
            <a:r>
              <a:rPr lang="es-MX" dirty="0"/>
              <a:t>NX=29</a:t>
            </a:r>
          </a:p>
        </p:txBody>
      </p:sp>
      <p:sp>
        <p:nvSpPr>
          <p:cNvPr id="6" name="CuadroTexto 5">
            <a:extLst>
              <a:ext uri="{FF2B5EF4-FFF2-40B4-BE49-F238E27FC236}">
                <a16:creationId xmlns:a16="http://schemas.microsoft.com/office/drawing/2014/main" id="{D5E72B3C-72B7-3F40-A04D-C61EA2EDE4ED}"/>
              </a:ext>
            </a:extLst>
          </p:cNvPr>
          <p:cNvSpPr txBox="1"/>
          <p:nvPr/>
        </p:nvSpPr>
        <p:spPr>
          <a:xfrm>
            <a:off x="1813560" y="3893820"/>
            <a:ext cx="1566454" cy="307777"/>
          </a:xfrm>
          <a:prstGeom prst="rect">
            <a:avLst/>
          </a:prstGeom>
          <a:noFill/>
        </p:spPr>
        <p:txBody>
          <a:bodyPr wrap="none" rtlCol="0">
            <a:spAutoFit/>
          </a:bodyPr>
          <a:lstStyle/>
          <a:p>
            <a:r>
              <a:rPr lang="es-MX" dirty="0"/>
              <a:t>DENSIDAD = .86</a:t>
            </a:r>
          </a:p>
        </p:txBody>
      </p:sp>
      <p:sp>
        <p:nvSpPr>
          <p:cNvPr id="9" name="CuadroTexto 8">
            <a:extLst>
              <a:ext uri="{FF2B5EF4-FFF2-40B4-BE49-F238E27FC236}">
                <a16:creationId xmlns:a16="http://schemas.microsoft.com/office/drawing/2014/main" id="{20F392FF-C092-9844-ACCA-F68990F3F22F}"/>
              </a:ext>
            </a:extLst>
          </p:cNvPr>
          <p:cNvSpPr txBox="1"/>
          <p:nvPr/>
        </p:nvSpPr>
        <p:spPr>
          <a:xfrm>
            <a:off x="2969512" y="4178513"/>
            <a:ext cx="433132" cy="307777"/>
          </a:xfrm>
          <a:prstGeom prst="rect">
            <a:avLst/>
          </a:prstGeom>
          <a:noFill/>
        </p:spPr>
        <p:txBody>
          <a:bodyPr wrap="none" rtlCol="0">
            <a:spAutoFit/>
          </a:bodyPr>
          <a:lstStyle/>
          <a:p>
            <a:r>
              <a:rPr lang="es-MX" dirty="0"/>
              <a:t>.17</a:t>
            </a:r>
          </a:p>
        </p:txBody>
      </p:sp>
      <p:sp>
        <p:nvSpPr>
          <p:cNvPr id="14" name="CuadroTexto 13">
            <a:extLst>
              <a:ext uri="{FF2B5EF4-FFF2-40B4-BE49-F238E27FC236}">
                <a16:creationId xmlns:a16="http://schemas.microsoft.com/office/drawing/2014/main" id="{C83CFC22-1BDC-3445-B539-1EB82F1C2F93}"/>
              </a:ext>
            </a:extLst>
          </p:cNvPr>
          <p:cNvSpPr txBox="1"/>
          <p:nvPr/>
        </p:nvSpPr>
        <p:spPr>
          <a:xfrm>
            <a:off x="3028828" y="4463206"/>
            <a:ext cx="284052" cy="307777"/>
          </a:xfrm>
          <a:prstGeom prst="rect">
            <a:avLst/>
          </a:prstGeom>
          <a:noFill/>
        </p:spPr>
        <p:txBody>
          <a:bodyPr wrap="none" rtlCol="0">
            <a:spAutoFit/>
          </a:bodyPr>
          <a:lstStyle/>
          <a:p>
            <a:r>
              <a:rPr lang="es-MX" dirty="0"/>
              <a:t>1</a:t>
            </a:r>
          </a:p>
        </p:txBody>
      </p:sp>
    </p:spTree>
    <p:extLst>
      <p:ext uri="{BB962C8B-B14F-4D97-AF65-F5344CB8AC3E}">
        <p14:creationId xmlns:p14="http://schemas.microsoft.com/office/powerpoint/2010/main" val="155189021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E6BBE01-0A72-854A-953B-68AD17A385BF}"/>
              </a:ext>
            </a:extLst>
          </p:cNvPr>
          <p:cNvSpPr>
            <a:spLocks noGrp="1"/>
          </p:cNvSpPr>
          <p:nvPr>
            <p:ph type="title"/>
          </p:nvPr>
        </p:nvSpPr>
        <p:spPr/>
        <p:txBody>
          <a:bodyPr/>
          <a:lstStyle/>
          <a:p>
            <a:r>
              <a:rPr lang="es-MX" dirty="0"/>
              <a:t>Densidad de llaves</a:t>
            </a:r>
          </a:p>
        </p:txBody>
      </p:sp>
      <p:sp>
        <p:nvSpPr>
          <p:cNvPr id="3" name="Subtítulo 2">
            <a:extLst>
              <a:ext uri="{FF2B5EF4-FFF2-40B4-BE49-F238E27FC236}">
                <a16:creationId xmlns:a16="http://schemas.microsoft.com/office/drawing/2014/main" id="{02547353-BC5E-DD41-AEF3-8BB566B8B9EB}"/>
              </a:ext>
            </a:extLst>
          </p:cNvPr>
          <p:cNvSpPr>
            <a:spLocks noGrp="1"/>
          </p:cNvSpPr>
          <p:nvPr>
            <p:ph type="subTitle" idx="1"/>
          </p:nvPr>
        </p:nvSpPr>
        <p:spPr/>
        <p:txBody>
          <a:bodyPr/>
          <a:lstStyle/>
          <a:p>
            <a:r>
              <a:rPr lang="es-MX" dirty="0"/>
              <a:t>m</a:t>
            </a:r>
          </a:p>
        </p:txBody>
      </p:sp>
      <p:sp>
        <p:nvSpPr>
          <p:cNvPr id="4" name="Subtítulo 3">
            <a:extLst>
              <a:ext uri="{FF2B5EF4-FFF2-40B4-BE49-F238E27FC236}">
                <a16:creationId xmlns:a16="http://schemas.microsoft.com/office/drawing/2014/main" id="{F8C2E734-D423-A048-BCF3-266EAB8D6FB3}"/>
              </a:ext>
            </a:extLst>
          </p:cNvPr>
          <p:cNvSpPr>
            <a:spLocks noGrp="1"/>
          </p:cNvSpPr>
          <p:nvPr>
            <p:ph type="subTitle" idx="2"/>
          </p:nvPr>
        </p:nvSpPr>
        <p:spPr>
          <a:xfrm>
            <a:off x="946141" y="1974496"/>
            <a:ext cx="1801800" cy="572700"/>
          </a:xfrm>
        </p:spPr>
        <p:txBody>
          <a:bodyPr/>
          <a:lstStyle/>
          <a:p>
            <a:r>
              <a:rPr lang="es-MX" dirty="0"/>
              <a:t>n</a:t>
            </a:r>
            <a:r>
              <a:rPr lang="es-MX" baseline="-25000" dirty="0"/>
              <a:t>x</a:t>
            </a:r>
          </a:p>
        </p:txBody>
      </p:sp>
      <p:sp>
        <p:nvSpPr>
          <p:cNvPr id="7" name="Subtítulo 6">
            <a:extLst>
              <a:ext uri="{FF2B5EF4-FFF2-40B4-BE49-F238E27FC236}">
                <a16:creationId xmlns:a16="http://schemas.microsoft.com/office/drawing/2014/main" id="{B2252B32-13A7-294C-A23A-32532AEC6A05}"/>
              </a:ext>
            </a:extLst>
          </p:cNvPr>
          <p:cNvSpPr>
            <a:spLocks noGrp="1"/>
          </p:cNvSpPr>
          <p:nvPr>
            <p:ph type="subTitle" idx="5"/>
          </p:nvPr>
        </p:nvSpPr>
        <p:spPr>
          <a:xfrm>
            <a:off x="1308026" y="1739350"/>
            <a:ext cx="3441605" cy="988500"/>
          </a:xfrm>
        </p:spPr>
        <p:txBody>
          <a:bodyPr/>
          <a:lstStyle/>
          <a:p>
            <a:pPr marL="0"/>
            <a:r>
              <a:rPr lang="es-MX" dirty="0"/>
              <a:t>Número de claves en uso</a:t>
            </a:r>
          </a:p>
        </p:txBody>
      </p:sp>
      <p:sp>
        <p:nvSpPr>
          <p:cNvPr id="8" name="Subtítulo 7">
            <a:extLst>
              <a:ext uri="{FF2B5EF4-FFF2-40B4-BE49-F238E27FC236}">
                <a16:creationId xmlns:a16="http://schemas.microsoft.com/office/drawing/2014/main" id="{C1241085-EC4A-A049-8C6C-6C99C2FEE69C}"/>
              </a:ext>
            </a:extLst>
          </p:cNvPr>
          <p:cNvSpPr>
            <a:spLocks noGrp="1"/>
          </p:cNvSpPr>
          <p:nvPr>
            <p:ph type="subTitle" idx="6"/>
          </p:nvPr>
        </p:nvSpPr>
        <p:spPr>
          <a:xfrm>
            <a:off x="1308026" y="2012002"/>
            <a:ext cx="5145355" cy="988500"/>
          </a:xfrm>
        </p:spPr>
        <p:txBody>
          <a:bodyPr/>
          <a:lstStyle/>
          <a:p>
            <a:pPr marL="0"/>
            <a:r>
              <a:rPr lang="es-MX" dirty="0"/>
              <a:t>Total de posibles llaves</a:t>
            </a:r>
          </a:p>
        </p:txBody>
      </p:sp>
      <p:sp>
        <p:nvSpPr>
          <p:cNvPr id="11" name="CuadroTexto 10">
            <a:extLst>
              <a:ext uri="{FF2B5EF4-FFF2-40B4-BE49-F238E27FC236}">
                <a16:creationId xmlns:a16="http://schemas.microsoft.com/office/drawing/2014/main" id="{58C4369E-DCD7-2248-B2DB-9CF967677962}"/>
              </a:ext>
            </a:extLst>
          </p:cNvPr>
          <p:cNvSpPr txBox="1"/>
          <p:nvPr/>
        </p:nvSpPr>
        <p:spPr>
          <a:xfrm>
            <a:off x="6728031" y="2100256"/>
            <a:ext cx="450764" cy="461665"/>
          </a:xfrm>
          <a:prstGeom prst="rect">
            <a:avLst/>
          </a:prstGeom>
          <a:noFill/>
        </p:spPr>
        <p:txBody>
          <a:bodyPr wrap="none" rtlCol="0">
            <a:spAutoFit/>
          </a:bodyPr>
          <a:lstStyle/>
          <a:p>
            <a:r>
              <a:rPr lang="es-ES_tradnl" sz="2400" dirty="0"/>
              <a:t>m</a:t>
            </a:r>
          </a:p>
        </p:txBody>
      </p:sp>
      <p:sp>
        <p:nvSpPr>
          <p:cNvPr id="12" name="Rectángulo 11">
            <a:extLst>
              <a:ext uri="{FF2B5EF4-FFF2-40B4-BE49-F238E27FC236}">
                <a16:creationId xmlns:a16="http://schemas.microsoft.com/office/drawing/2014/main" id="{F281D536-55CC-BB4D-8C4C-8E315A8D885E}"/>
              </a:ext>
            </a:extLst>
          </p:cNvPr>
          <p:cNvSpPr/>
          <p:nvPr/>
        </p:nvSpPr>
        <p:spPr>
          <a:xfrm>
            <a:off x="6728031" y="2538837"/>
            <a:ext cx="458780" cy="461665"/>
          </a:xfrm>
          <a:prstGeom prst="rect">
            <a:avLst/>
          </a:prstGeom>
        </p:spPr>
        <p:txBody>
          <a:bodyPr wrap="none">
            <a:spAutoFit/>
          </a:bodyPr>
          <a:lstStyle/>
          <a:p>
            <a:r>
              <a:rPr lang="es-ES_tradnl" sz="2400" dirty="0" err="1"/>
              <a:t>n</a:t>
            </a:r>
            <a:r>
              <a:rPr lang="es-ES_tradnl" sz="2400" baseline="-25000" dirty="0" err="1"/>
              <a:t>x</a:t>
            </a:r>
            <a:endParaRPr lang="es-ES_tradnl" sz="2400" baseline="-25000" dirty="0"/>
          </a:p>
        </p:txBody>
      </p:sp>
      <p:cxnSp>
        <p:nvCxnSpPr>
          <p:cNvPr id="13" name="Conector recto 12">
            <a:extLst>
              <a:ext uri="{FF2B5EF4-FFF2-40B4-BE49-F238E27FC236}">
                <a16:creationId xmlns:a16="http://schemas.microsoft.com/office/drawing/2014/main" id="{09541C89-59A3-5741-9D9B-B0338D87EABF}"/>
              </a:ext>
            </a:extLst>
          </p:cNvPr>
          <p:cNvCxnSpPr/>
          <p:nvPr/>
        </p:nvCxnSpPr>
        <p:spPr>
          <a:xfrm>
            <a:off x="6512268" y="2538837"/>
            <a:ext cx="970671"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CuadroTexto 9">
            <a:extLst>
              <a:ext uri="{FF2B5EF4-FFF2-40B4-BE49-F238E27FC236}">
                <a16:creationId xmlns:a16="http://schemas.microsoft.com/office/drawing/2014/main" id="{112D8B8E-DED7-A747-937F-F6CAE0316673}"/>
              </a:ext>
            </a:extLst>
          </p:cNvPr>
          <p:cNvSpPr txBox="1"/>
          <p:nvPr/>
        </p:nvSpPr>
        <p:spPr>
          <a:xfrm>
            <a:off x="750627" y="3514299"/>
            <a:ext cx="1636987" cy="954107"/>
          </a:xfrm>
          <a:prstGeom prst="rect">
            <a:avLst/>
          </a:prstGeom>
          <a:noFill/>
        </p:spPr>
        <p:txBody>
          <a:bodyPr wrap="none" rtlCol="0">
            <a:spAutoFit/>
          </a:bodyPr>
          <a:lstStyle/>
          <a:p>
            <a:r>
              <a:rPr lang="es-MX" dirty="0"/>
              <a:t>Supongamos que:</a:t>
            </a:r>
          </a:p>
          <a:p>
            <a:r>
              <a:rPr lang="es-MX" dirty="0"/>
              <a:t>m= 1800</a:t>
            </a:r>
            <a:br>
              <a:rPr lang="es-MX" dirty="0"/>
            </a:br>
            <a:r>
              <a:rPr lang="es-MX" dirty="0"/>
              <a:t>n</a:t>
            </a:r>
            <a:r>
              <a:rPr lang="es-MX" baseline="-25000" dirty="0"/>
              <a:t>x</a:t>
            </a:r>
            <a:r>
              <a:rPr lang="es-MX" dirty="0"/>
              <a:t>= 4000</a:t>
            </a:r>
            <a:br>
              <a:rPr lang="es-MX" dirty="0"/>
            </a:br>
            <a:endParaRPr lang="es-MX" dirty="0"/>
          </a:p>
        </p:txBody>
      </p:sp>
      <p:sp>
        <p:nvSpPr>
          <p:cNvPr id="14" name="CuadroTexto 13">
            <a:extLst>
              <a:ext uri="{FF2B5EF4-FFF2-40B4-BE49-F238E27FC236}">
                <a16:creationId xmlns:a16="http://schemas.microsoft.com/office/drawing/2014/main" id="{B02FD603-E327-184B-92B3-D1A76E08D000}"/>
              </a:ext>
            </a:extLst>
          </p:cNvPr>
          <p:cNvSpPr txBox="1"/>
          <p:nvPr/>
        </p:nvSpPr>
        <p:spPr>
          <a:xfrm>
            <a:off x="2497540" y="3972850"/>
            <a:ext cx="3049233" cy="307777"/>
          </a:xfrm>
          <a:prstGeom prst="rect">
            <a:avLst/>
          </a:prstGeom>
          <a:noFill/>
        </p:spPr>
        <p:txBody>
          <a:bodyPr wrap="none" rtlCol="0">
            <a:spAutoFit/>
          </a:bodyPr>
          <a:lstStyle/>
          <a:p>
            <a:r>
              <a:rPr lang="es-MX" dirty="0"/>
              <a:t>Densidad llaves = 1800 / 4000 = .45</a:t>
            </a:r>
          </a:p>
        </p:txBody>
      </p:sp>
    </p:spTree>
    <p:extLst>
      <p:ext uri="{BB962C8B-B14F-4D97-AF65-F5344CB8AC3E}">
        <p14:creationId xmlns:p14="http://schemas.microsoft.com/office/powerpoint/2010/main" val="368811525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E6BBE01-0A72-854A-953B-68AD17A385BF}"/>
              </a:ext>
            </a:extLst>
          </p:cNvPr>
          <p:cNvSpPr>
            <a:spLocks noGrp="1"/>
          </p:cNvSpPr>
          <p:nvPr>
            <p:ph type="title"/>
          </p:nvPr>
        </p:nvSpPr>
        <p:spPr/>
        <p:txBody>
          <a:bodyPr/>
          <a:lstStyle/>
          <a:p>
            <a:r>
              <a:rPr lang="es-MX" dirty="0"/>
              <a:t>Factor de carga</a:t>
            </a:r>
          </a:p>
        </p:txBody>
      </p:sp>
      <p:sp>
        <p:nvSpPr>
          <p:cNvPr id="3" name="Subtítulo 2">
            <a:extLst>
              <a:ext uri="{FF2B5EF4-FFF2-40B4-BE49-F238E27FC236}">
                <a16:creationId xmlns:a16="http://schemas.microsoft.com/office/drawing/2014/main" id="{02547353-BC5E-DD41-AEF3-8BB566B8B9EB}"/>
              </a:ext>
            </a:extLst>
          </p:cNvPr>
          <p:cNvSpPr>
            <a:spLocks noGrp="1"/>
          </p:cNvSpPr>
          <p:nvPr>
            <p:ph type="subTitle" idx="1"/>
          </p:nvPr>
        </p:nvSpPr>
        <p:spPr/>
        <p:txBody>
          <a:bodyPr/>
          <a:lstStyle/>
          <a:p>
            <a:r>
              <a:rPr lang="es-MX" dirty="0"/>
              <a:t>m</a:t>
            </a:r>
          </a:p>
        </p:txBody>
      </p:sp>
      <p:sp>
        <p:nvSpPr>
          <p:cNvPr id="4" name="Subtítulo 3">
            <a:extLst>
              <a:ext uri="{FF2B5EF4-FFF2-40B4-BE49-F238E27FC236}">
                <a16:creationId xmlns:a16="http://schemas.microsoft.com/office/drawing/2014/main" id="{F8C2E734-D423-A048-BCF3-266EAB8D6FB3}"/>
              </a:ext>
            </a:extLst>
          </p:cNvPr>
          <p:cNvSpPr>
            <a:spLocks noGrp="1"/>
          </p:cNvSpPr>
          <p:nvPr>
            <p:ph type="subTitle" idx="2"/>
          </p:nvPr>
        </p:nvSpPr>
        <p:spPr>
          <a:xfrm>
            <a:off x="946141" y="1974496"/>
            <a:ext cx="1801800" cy="572700"/>
          </a:xfrm>
        </p:spPr>
        <p:txBody>
          <a:bodyPr/>
          <a:lstStyle/>
          <a:p>
            <a:r>
              <a:rPr lang="es-MX" dirty="0"/>
              <a:t>s</a:t>
            </a:r>
          </a:p>
        </p:txBody>
      </p:sp>
      <p:sp>
        <p:nvSpPr>
          <p:cNvPr id="5" name="Subtítulo 4">
            <a:extLst>
              <a:ext uri="{FF2B5EF4-FFF2-40B4-BE49-F238E27FC236}">
                <a16:creationId xmlns:a16="http://schemas.microsoft.com/office/drawing/2014/main" id="{3F25FD2B-2295-3B41-9DB3-207C67F595DE}"/>
              </a:ext>
            </a:extLst>
          </p:cNvPr>
          <p:cNvSpPr>
            <a:spLocks noGrp="1"/>
          </p:cNvSpPr>
          <p:nvPr>
            <p:ph type="subTitle" idx="3"/>
          </p:nvPr>
        </p:nvSpPr>
        <p:spPr>
          <a:xfrm>
            <a:off x="946134" y="2285882"/>
            <a:ext cx="1801800" cy="572700"/>
          </a:xfrm>
        </p:spPr>
        <p:txBody>
          <a:bodyPr/>
          <a:lstStyle/>
          <a:p>
            <a:r>
              <a:rPr lang="es-MX" dirty="0"/>
              <a:t>b</a:t>
            </a:r>
          </a:p>
        </p:txBody>
      </p:sp>
      <p:sp>
        <p:nvSpPr>
          <p:cNvPr id="7" name="Subtítulo 6">
            <a:extLst>
              <a:ext uri="{FF2B5EF4-FFF2-40B4-BE49-F238E27FC236}">
                <a16:creationId xmlns:a16="http://schemas.microsoft.com/office/drawing/2014/main" id="{B2252B32-13A7-294C-A23A-32532AEC6A05}"/>
              </a:ext>
            </a:extLst>
          </p:cNvPr>
          <p:cNvSpPr>
            <a:spLocks noGrp="1"/>
          </p:cNvSpPr>
          <p:nvPr>
            <p:ph type="subTitle" idx="5"/>
          </p:nvPr>
        </p:nvSpPr>
        <p:spPr>
          <a:xfrm>
            <a:off x="1308026" y="1739350"/>
            <a:ext cx="3441605" cy="988500"/>
          </a:xfrm>
        </p:spPr>
        <p:txBody>
          <a:bodyPr/>
          <a:lstStyle/>
          <a:p>
            <a:pPr marL="0"/>
            <a:r>
              <a:rPr lang="es-MX" dirty="0"/>
              <a:t>Número de claves en uso</a:t>
            </a:r>
          </a:p>
        </p:txBody>
      </p:sp>
      <p:sp>
        <p:nvSpPr>
          <p:cNvPr id="8" name="Subtítulo 7">
            <a:extLst>
              <a:ext uri="{FF2B5EF4-FFF2-40B4-BE49-F238E27FC236}">
                <a16:creationId xmlns:a16="http://schemas.microsoft.com/office/drawing/2014/main" id="{C1241085-EC4A-A049-8C6C-6C99C2FEE69C}"/>
              </a:ext>
            </a:extLst>
          </p:cNvPr>
          <p:cNvSpPr>
            <a:spLocks noGrp="1"/>
          </p:cNvSpPr>
          <p:nvPr>
            <p:ph type="subTitle" idx="6"/>
          </p:nvPr>
        </p:nvSpPr>
        <p:spPr>
          <a:xfrm>
            <a:off x="1308026" y="2012002"/>
            <a:ext cx="5145355" cy="988500"/>
          </a:xfrm>
        </p:spPr>
        <p:txBody>
          <a:bodyPr/>
          <a:lstStyle/>
          <a:p>
            <a:pPr marL="0"/>
            <a:r>
              <a:rPr lang="es-MX" dirty="0"/>
              <a:t>Número de registros por bloque</a:t>
            </a:r>
          </a:p>
        </p:txBody>
      </p:sp>
      <p:sp>
        <p:nvSpPr>
          <p:cNvPr id="9" name="Subtítulo 8">
            <a:extLst>
              <a:ext uri="{FF2B5EF4-FFF2-40B4-BE49-F238E27FC236}">
                <a16:creationId xmlns:a16="http://schemas.microsoft.com/office/drawing/2014/main" id="{777D3049-8A22-B144-AFF0-33250E6A9145}"/>
              </a:ext>
            </a:extLst>
          </p:cNvPr>
          <p:cNvSpPr>
            <a:spLocks noGrp="1"/>
          </p:cNvSpPr>
          <p:nvPr>
            <p:ph type="subTitle" idx="7"/>
          </p:nvPr>
        </p:nvSpPr>
        <p:spPr>
          <a:xfrm>
            <a:off x="1308026" y="2336472"/>
            <a:ext cx="1801800" cy="988500"/>
          </a:xfrm>
        </p:spPr>
        <p:txBody>
          <a:bodyPr/>
          <a:lstStyle/>
          <a:p>
            <a:pPr marL="0"/>
            <a:r>
              <a:rPr lang="es-MX" dirty="0"/>
              <a:t>Número de bloques</a:t>
            </a:r>
          </a:p>
        </p:txBody>
      </p:sp>
      <p:sp>
        <p:nvSpPr>
          <p:cNvPr id="11" name="CuadroTexto 10">
            <a:extLst>
              <a:ext uri="{FF2B5EF4-FFF2-40B4-BE49-F238E27FC236}">
                <a16:creationId xmlns:a16="http://schemas.microsoft.com/office/drawing/2014/main" id="{58C4369E-DCD7-2248-B2DB-9CF967677962}"/>
              </a:ext>
            </a:extLst>
          </p:cNvPr>
          <p:cNvSpPr txBox="1"/>
          <p:nvPr/>
        </p:nvSpPr>
        <p:spPr>
          <a:xfrm>
            <a:off x="6755327" y="2058436"/>
            <a:ext cx="450764" cy="461665"/>
          </a:xfrm>
          <a:prstGeom prst="rect">
            <a:avLst/>
          </a:prstGeom>
          <a:noFill/>
        </p:spPr>
        <p:txBody>
          <a:bodyPr wrap="none" rtlCol="0">
            <a:spAutoFit/>
          </a:bodyPr>
          <a:lstStyle/>
          <a:p>
            <a:r>
              <a:rPr lang="es-ES_tradnl" sz="2400" dirty="0"/>
              <a:t>m</a:t>
            </a:r>
          </a:p>
        </p:txBody>
      </p:sp>
      <p:sp>
        <p:nvSpPr>
          <p:cNvPr id="12" name="Rectángulo 11">
            <a:extLst>
              <a:ext uri="{FF2B5EF4-FFF2-40B4-BE49-F238E27FC236}">
                <a16:creationId xmlns:a16="http://schemas.microsoft.com/office/drawing/2014/main" id="{F281D536-55CC-BB4D-8C4C-8E315A8D885E}"/>
              </a:ext>
            </a:extLst>
          </p:cNvPr>
          <p:cNvSpPr/>
          <p:nvPr/>
        </p:nvSpPr>
        <p:spPr>
          <a:xfrm>
            <a:off x="6562365" y="2497017"/>
            <a:ext cx="838691" cy="461665"/>
          </a:xfrm>
          <a:prstGeom prst="rect">
            <a:avLst/>
          </a:prstGeom>
        </p:spPr>
        <p:txBody>
          <a:bodyPr wrap="none">
            <a:spAutoFit/>
          </a:bodyPr>
          <a:lstStyle/>
          <a:p>
            <a:r>
              <a:rPr lang="es-ES_tradnl" sz="2400" dirty="0"/>
              <a:t>s * b</a:t>
            </a:r>
          </a:p>
        </p:txBody>
      </p:sp>
      <p:cxnSp>
        <p:nvCxnSpPr>
          <p:cNvPr id="13" name="Conector recto 12">
            <a:extLst>
              <a:ext uri="{FF2B5EF4-FFF2-40B4-BE49-F238E27FC236}">
                <a16:creationId xmlns:a16="http://schemas.microsoft.com/office/drawing/2014/main" id="{09541C89-59A3-5741-9D9B-B0338D87EABF}"/>
              </a:ext>
            </a:extLst>
          </p:cNvPr>
          <p:cNvCxnSpPr/>
          <p:nvPr/>
        </p:nvCxnSpPr>
        <p:spPr>
          <a:xfrm>
            <a:off x="6539564" y="2497017"/>
            <a:ext cx="970671"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CuadroTexto 5">
            <a:extLst>
              <a:ext uri="{FF2B5EF4-FFF2-40B4-BE49-F238E27FC236}">
                <a16:creationId xmlns:a16="http://schemas.microsoft.com/office/drawing/2014/main" id="{B6414BF3-39AD-834C-8306-3726DDD19D61}"/>
              </a:ext>
            </a:extLst>
          </p:cNvPr>
          <p:cNvSpPr txBox="1"/>
          <p:nvPr/>
        </p:nvSpPr>
        <p:spPr>
          <a:xfrm>
            <a:off x="750627" y="3514299"/>
            <a:ext cx="1636987" cy="954107"/>
          </a:xfrm>
          <a:prstGeom prst="rect">
            <a:avLst/>
          </a:prstGeom>
          <a:noFill/>
        </p:spPr>
        <p:txBody>
          <a:bodyPr wrap="none" rtlCol="0">
            <a:spAutoFit/>
          </a:bodyPr>
          <a:lstStyle/>
          <a:p>
            <a:r>
              <a:rPr lang="es-MX" dirty="0"/>
              <a:t>Supongamos que:</a:t>
            </a:r>
          </a:p>
          <a:p>
            <a:r>
              <a:rPr lang="es-MX" dirty="0"/>
              <a:t>m= 1800</a:t>
            </a:r>
            <a:br>
              <a:rPr lang="es-MX" dirty="0"/>
            </a:br>
            <a:r>
              <a:rPr lang="es-MX" dirty="0"/>
              <a:t>s= 1</a:t>
            </a:r>
            <a:br>
              <a:rPr lang="es-MX" dirty="0"/>
            </a:br>
            <a:r>
              <a:rPr lang="es-MX" dirty="0"/>
              <a:t>b= 2000</a:t>
            </a:r>
          </a:p>
        </p:txBody>
      </p:sp>
      <p:sp>
        <p:nvSpPr>
          <p:cNvPr id="10" name="CuadroTexto 9">
            <a:extLst>
              <a:ext uri="{FF2B5EF4-FFF2-40B4-BE49-F238E27FC236}">
                <a16:creationId xmlns:a16="http://schemas.microsoft.com/office/drawing/2014/main" id="{7D86F14C-486E-3F41-8607-C91F5C4A975D}"/>
              </a:ext>
            </a:extLst>
          </p:cNvPr>
          <p:cNvSpPr txBox="1"/>
          <p:nvPr/>
        </p:nvSpPr>
        <p:spPr>
          <a:xfrm>
            <a:off x="2497540" y="3972850"/>
            <a:ext cx="2937022" cy="307777"/>
          </a:xfrm>
          <a:prstGeom prst="rect">
            <a:avLst/>
          </a:prstGeom>
          <a:noFill/>
        </p:spPr>
        <p:txBody>
          <a:bodyPr wrap="none" rtlCol="0">
            <a:spAutoFit/>
          </a:bodyPr>
          <a:lstStyle/>
          <a:p>
            <a:r>
              <a:rPr lang="es-MX" dirty="0"/>
              <a:t>Factor de carga = 1800 / 2000 = .9</a:t>
            </a:r>
          </a:p>
        </p:txBody>
      </p:sp>
    </p:spTree>
    <p:extLst>
      <p:ext uri="{BB962C8B-B14F-4D97-AF65-F5344CB8AC3E}">
        <p14:creationId xmlns:p14="http://schemas.microsoft.com/office/powerpoint/2010/main" val="286188360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688"/>
        <p:cNvGrpSpPr/>
        <p:nvPr/>
      </p:nvGrpSpPr>
      <p:grpSpPr>
        <a:xfrm>
          <a:off x="0" y="0"/>
          <a:ext cx="0" cy="0"/>
          <a:chOff x="0" y="0"/>
          <a:chExt cx="0" cy="0"/>
        </a:xfrm>
      </p:grpSpPr>
      <p:sp>
        <p:nvSpPr>
          <p:cNvPr id="690" name="Google Shape;690;p56"/>
          <p:cNvSpPr/>
          <p:nvPr/>
        </p:nvSpPr>
        <p:spPr>
          <a:xfrm>
            <a:off x="4723999" y="2653199"/>
            <a:ext cx="912000" cy="912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56"/>
          <p:cNvSpPr txBox="1">
            <a:spLocks noGrp="1"/>
          </p:cNvSpPr>
          <p:nvPr>
            <p:ph type="title"/>
          </p:nvPr>
        </p:nvSpPr>
        <p:spPr>
          <a:xfrm>
            <a:off x="829231" y="1032888"/>
            <a:ext cx="7745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ES_tradnl" dirty="0"/>
              <a:t>Una buena función hash es </a:t>
            </a:r>
            <a:r>
              <a:rPr lang="es-ES_tradnl" dirty="0">
                <a:solidFill>
                  <a:schemeClr val="accent4"/>
                </a:solidFill>
              </a:rPr>
              <a:t>esencial</a:t>
            </a:r>
            <a:r>
              <a:rPr lang="es-ES_tradnl" dirty="0"/>
              <a:t> para el buen funcionamiento de una tabla hash</a:t>
            </a:r>
            <a:endParaRPr lang="es-ES_tradnl" dirty="0">
              <a:solidFill>
                <a:schemeClr val="accent2"/>
              </a:solidFill>
            </a:endParaRPr>
          </a:p>
        </p:txBody>
      </p:sp>
      <p:sp>
        <p:nvSpPr>
          <p:cNvPr id="694" name="Google Shape;694;p56"/>
          <p:cNvSpPr txBox="1">
            <a:spLocks noGrp="1"/>
          </p:cNvSpPr>
          <p:nvPr>
            <p:ph type="subTitle" idx="3"/>
          </p:nvPr>
        </p:nvSpPr>
        <p:spPr>
          <a:xfrm>
            <a:off x="1066158" y="2518639"/>
            <a:ext cx="1842056" cy="401888"/>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s-ES_tradnl"/>
              <a:t>Buena función hash</a:t>
            </a:r>
          </a:p>
        </p:txBody>
      </p:sp>
      <p:sp>
        <p:nvSpPr>
          <p:cNvPr id="695" name="Google Shape;695;p56"/>
          <p:cNvSpPr txBox="1">
            <a:spLocks noGrp="1"/>
          </p:cNvSpPr>
          <p:nvPr>
            <p:ph type="subTitle" idx="4"/>
          </p:nvPr>
        </p:nvSpPr>
        <p:spPr>
          <a:xfrm>
            <a:off x="1886950" y="3331959"/>
            <a:ext cx="2765100" cy="8613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s-ES_tradnl" dirty="0"/>
              <a:t>Pocas colisiones</a:t>
            </a:r>
          </a:p>
        </p:txBody>
      </p:sp>
      <p:sp>
        <p:nvSpPr>
          <p:cNvPr id="696" name="Google Shape;696;p56"/>
          <p:cNvSpPr/>
          <p:nvPr/>
        </p:nvSpPr>
        <p:spPr>
          <a:xfrm>
            <a:off x="4374799" y="2303999"/>
            <a:ext cx="1610400" cy="1610400"/>
          </a:xfrm>
          <a:prstGeom prst="pie">
            <a:avLst>
              <a:gd name="adj1" fmla="val 19787285"/>
              <a:gd name="adj2" fmla="val 16200000"/>
            </a:avLst>
          </a:pr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56"/>
          <p:cNvSpPr/>
          <p:nvPr/>
        </p:nvSpPr>
        <p:spPr>
          <a:xfrm flipH="1">
            <a:off x="4230900" y="2303999"/>
            <a:ext cx="210300" cy="2103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56"/>
          <p:cNvSpPr/>
          <p:nvPr/>
        </p:nvSpPr>
        <p:spPr>
          <a:xfrm flipH="1">
            <a:off x="7027925" y="3599674"/>
            <a:ext cx="210300" cy="2103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56"/>
          <p:cNvSpPr/>
          <p:nvPr/>
        </p:nvSpPr>
        <p:spPr>
          <a:xfrm flipH="1">
            <a:off x="7298375" y="3599676"/>
            <a:ext cx="465900" cy="4659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 name="Conector curvado 6">
            <a:extLst>
              <a:ext uri="{FF2B5EF4-FFF2-40B4-BE49-F238E27FC236}">
                <a16:creationId xmlns:a16="http://schemas.microsoft.com/office/drawing/2014/main" id="{0F7AD916-9339-014D-BCF6-1A854219C527}"/>
              </a:ext>
            </a:extLst>
          </p:cNvPr>
          <p:cNvCxnSpPr/>
          <p:nvPr/>
        </p:nvCxnSpPr>
        <p:spPr>
          <a:xfrm>
            <a:off x="1726442" y="2920527"/>
            <a:ext cx="958419" cy="450470"/>
          </a:xfrm>
          <a:prstGeom prst="curvedConnector3">
            <a:avLst>
              <a:gd name="adj1" fmla="val 53560"/>
            </a:avLst>
          </a:prstGeom>
          <a:ln>
            <a:tailEnd type="triangle"/>
          </a:ln>
        </p:spPr>
        <p:style>
          <a:lnRef idx="2">
            <a:schemeClr val="accent6"/>
          </a:lnRef>
          <a:fillRef idx="0">
            <a:schemeClr val="accent6"/>
          </a:fillRef>
          <a:effectRef idx="1">
            <a:schemeClr val="accent6"/>
          </a:effectRef>
          <a:fontRef idx="minor">
            <a:schemeClr val="tx1"/>
          </a:fontRef>
        </p:style>
      </p:cxn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620"/>
        <p:cNvGrpSpPr/>
        <p:nvPr/>
      </p:nvGrpSpPr>
      <p:grpSpPr>
        <a:xfrm>
          <a:off x="0" y="0"/>
          <a:ext cx="0" cy="0"/>
          <a:chOff x="0" y="0"/>
          <a:chExt cx="0" cy="0"/>
        </a:xfrm>
      </p:grpSpPr>
      <p:sp>
        <p:nvSpPr>
          <p:cNvPr id="621" name="Google Shape;621;p54"/>
          <p:cNvSpPr txBox="1">
            <a:spLocks noGrp="1"/>
          </p:cNvSpPr>
          <p:nvPr>
            <p:ph type="title"/>
          </p:nvPr>
        </p:nvSpPr>
        <p:spPr>
          <a:xfrm>
            <a:off x="713225" y="445025"/>
            <a:ext cx="7745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ES_tradnl"/>
              <a:t>MÉTODOS DE CONSTRUCCIÓN</a:t>
            </a:r>
          </a:p>
        </p:txBody>
      </p:sp>
      <p:sp>
        <p:nvSpPr>
          <p:cNvPr id="622" name="Google Shape;622;p54"/>
          <p:cNvSpPr txBox="1">
            <a:spLocks noGrp="1"/>
          </p:cNvSpPr>
          <p:nvPr>
            <p:ph type="subTitle" idx="1"/>
          </p:nvPr>
        </p:nvSpPr>
        <p:spPr>
          <a:xfrm>
            <a:off x="993681" y="1753475"/>
            <a:ext cx="2165100" cy="4485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s-ES_tradnl"/>
              <a:t>División</a:t>
            </a:r>
          </a:p>
        </p:txBody>
      </p:sp>
      <p:sp>
        <p:nvSpPr>
          <p:cNvPr id="623" name="Google Shape;623;p54"/>
          <p:cNvSpPr txBox="1">
            <a:spLocks noGrp="1"/>
          </p:cNvSpPr>
          <p:nvPr>
            <p:ph type="subTitle" idx="2"/>
          </p:nvPr>
        </p:nvSpPr>
        <p:spPr>
          <a:xfrm>
            <a:off x="3533940" y="1753475"/>
            <a:ext cx="2165100" cy="4485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s-ES_tradnl"/>
              <a:t>Plegado</a:t>
            </a:r>
          </a:p>
        </p:txBody>
      </p:sp>
      <p:sp>
        <p:nvSpPr>
          <p:cNvPr id="624" name="Google Shape;624;p54"/>
          <p:cNvSpPr txBox="1">
            <a:spLocks noGrp="1"/>
          </p:cNvSpPr>
          <p:nvPr>
            <p:ph type="subTitle" idx="3"/>
          </p:nvPr>
        </p:nvSpPr>
        <p:spPr>
          <a:xfrm>
            <a:off x="5967873" y="1753475"/>
            <a:ext cx="2165100" cy="4485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s-ES_tradnl" dirty="0"/>
              <a:t>Compresión</a:t>
            </a:r>
          </a:p>
        </p:txBody>
      </p:sp>
      <p:sp>
        <p:nvSpPr>
          <p:cNvPr id="625" name="Google Shape;625;p54"/>
          <p:cNvSpPr txBox="1">
            <a:spLocks noGrp="1"/>
          </p:cNvSpPr>
          <p:nvPr>
            <p:ph type="subTitle" idx="4"/>
          </p:nvPr>
        </p:nvSpPr>
        <p:spPr>
          <a:xfrm>
            <a:off x="993681" y="3361725"/>
            <a:ext cx="2165100" cy="4485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s-ES_tradnl"/>
              <a:t>Extracción</a:t>
            </a:r>
          </a:p>
        </p:txBody>
      </p:sp>
      <mc:AlternateContent xmlns:mc="http://schemas.openxmlformats.org/markup-compatibility/2006" xmlns:a14="http://schemas.microsoft.com/office/drawing/2010/main">
        <mc:Choice Requires="a14">
          <p:sp>
            <p:nvSpPr>
              <p:cNvPr id="626" name="Google Shape;626;p54"/>
              <p:cNvSpPr txBox="1">
                <a:spLocks noGrp="1"/>
              </p:cNvSpPr>
              <p:nvPr>
                <p:ph type="subTitle" idx="5"/>
              </p:nvPr>
            </p:nvSpPr>
            <p:spPr>
              <a:xfrm>
                <a:off x="808572" y="2125675"/>
                <a:ext cx="2165100" cy="635100"/>
              </a:xfrm>
              <a:prstGeom prst="rect">
                <a:avLst/>
              </a:prstGeom>
            </p:spPr>
            <p:txBody>
              <a:bodyPr spcFirstLastPara="1" wrap="square" lIns="91425" tIns="91425" rIns="91425" bIns="91425" anchor="t" anchorCtr="0">
                <a:noAutofit/>
              </a:bodyPr>
              <a:lstStyle/>
              <a:p>
                <a:pPr/>
                <a14:m>
                  <m:oMathPara xmlns:m="http://schemas.openxmlformats.org/officeDocument/2006/math">
                    <m:oMathParaPr>
                      <m:jc m:val="center"/>
                    </m:oMathParaPr>
                    <m:oMath xmlns:m="http://schemas.openxmlformats.org/officeDocument/2006/math">
                      <m:r>
                        <a:rPr lang="es-ES" i="1">
                          <a:latin typeface="Cambria Math" charset="0"/>
                        </a:rPr>
                        <m:t>h</m:t>
                      </m:r>
                      <m:d>
                        <m:dPr>
                          <m:ctrlPr>
                            <a:rPr lang="es-ES" i="1">
                              <a:latin typeface="Cambria Math" panose="02040503050406030204" pitchFamily="18" charset="0"/>
                            </a:rPr>
                          </m:ctrlPr>
                        </m:dPr>
                        <m:e>
                          <m:r>
                            <a:rPr lang="es-ES" i="1">
                              <a:latin typeface="Cambria Math" charset="0"/>
                            </a:rPr>
                            <m:t>𝑘</m:t>
                          </m:r>
                        </m:e>
                      </m:d>
                      <m:r>
                        <a:rPr lang="mr-IN" i="1">
                          <a:latin typeface="Cambria Math" charset="0"/>
                        </a:rPr>
                        <m:t>=</m:t>
                      </m:r>
                      <m:r>
                        <a:rPr lang="es-ES" i="1">
                          <a:latin typeface="Cambria Math" charset="0"/>
                        </a:rPr>
                        <m:t>𝑘</m:t>
                      </m:r>
                      <m:r>
                        <a:rPr lang="es-ES" i="1">
                          <a:latin typeface="Cambria Math" charset="0"/>
                        </a:rPr>
                        <m:t> % </m:t>
                      </m:r>
                      <m:r>
                        <a:rPr lang="es-ES" i="1">
                          <a:latin typeface="Cambria Math" charset="0"/>
                        </a:rPr>
                        <m:t>𝑚</m:t>
                      </m:r>
                    </m:oMath>
                  </m:oMathPara>
                </a14:m>
                <a:endParaRPr lang="es-ES_tradnl" dirty="0"/>
              </a:p>
            </p:txBody>
          </p:sp>
        </mc:Choice>
        <mc:Fallback xmlns="">
          <p:sp>
            <p:nvSpPr>
              <p:cNvPr id="626" name="Google Shape;626;p54"/>
              <p:cNvSpPr txBox="1">
                <a:spLocks noGrp="1" noRot="1" noChangeAspect="1" noMove="1" noResize="1" noEditPoints="1" noAdjustHandles="1" noChangeArrowheads="1" noChangeShapeType="1" noTextEdit="1"/>
              </p:cNvSpPr>
              <p:nvPr>
                <p:ph type="subTitle" idx="5"/>
              </p:nvPr>
            </p:nvSpPr>
            <p:spPr>
              <a:xfrm>
                <a:off x="808572" y="2125675"/>
                <a:ext cx="2165100" cy="635100"/>
              </a:xfrm>
              <a:prstGeom prst="rect">
                <a:avLst/>
              </a:prstGeom>
              <a:blipFill>
                <a:blip r:embed="rId3"/>
                <a:stretch>
                  <a:fillRect/>
                </a:stretch>
              </a:blipFill>
            </p:spPr>
            <p:txBody>
              <a:bodyPr/>
              <a:lstStyle/>
              <a:p>
                <a:r>
                  <a:rPr lang="es-MX">
                    <a:noFill/>
                  </a:rPr>
                  <a:t> </a:t>
                </a:r>
              </a:p>
            </p:txBody>
          </p:sp>
        </mc:Fallback>
      </mc:AlternateContent>
      <p:sp>
        <p:nvSpPr>
          <p:cNvPr id="629" name="Google Shape;629;p54"/>
          <p:cNvSpPr txBox="1">
            <a:spLocks noGrp="1"/>
          </p:cNvSpPr>
          <p:nvPr>
            <p:ph type="subTitle" idx="8"/>
          </p:nvPr>
        </p:nvSpPr>
        <p:spPr>
          <a:xfrm>
            <a:off x="993681" y="3733925"/>
            <a:ext cx="2165100" cy="635100"/>
          </a:xfrm>
          <a:prstGeom prst="rect">
            <a:avLst/>
          </a:prstGeom>
        </p:spPr>
        <p:txBody>
          <a:bodyPr spcFirstLastPara="1" wrap="square" lIns="91425" tIns="91425" rIns="91425" bIns="91425" anchor="t" anchorCtr="0">
            <a:noAutofit/>
          </a:bodyPr>
          <a:lstStyle/>
          <a:p>
            <a:pPr marL="0" lvl="0" indent="0" rtl="0">
              <a:spcBef>
                <a:spcPts val="0"/>
              </a:spcBef>
              <a:spcAft>
                <a:spcPts val="0"/>
              </a:spcAft>
              <a:buClr>
                <a:srgbClr val="356FA5"/>
              </a:buClr>
              <a:buSzPts val="1100"/>
              <a:buFont typeface="Arial"/>
              <a:buNone/>
            </a:pPr>
            <a:r>
              <a:rPr lang="es-ES_tradnl" dirty="0">
                <a:solidFill>
                  <a:schemeClr val="accent1"/>
                </a:solidFill>
              </a:rPr>
              <a:t>ABCDEF = EF</a:t>
            </a:r>
          </a:p>
        </p:txBody>
      </p:sp>
      <p:sp>
        <p:nvSpPr>
          <p:cNvPr id="630" name="Google Shape;630;p54"/>
          <p:cNvSpPr txBox="1">
            <a:spLocks noGrp="1"/>
          </p:cNvSpPr>
          <p:nvPr>
            <p:ph type="subTitle" idx="9"/>
          </p:nvPr>
        </p:nvSpPr>
        <p:spPr>
          <a:xfrm>
            <a:off x="3533940" y="3361725"/>
            <a:ext cx="2165100" cy="4485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s-ES_tradnl" dirty="0"/>
              <a:t>Multiplicación</a:t>
            </a:r>
          </a:p>
        </p:txBody>
      </p:sp>
      <mc:AlternateContent xmlns:mc="http://schemas.openxmlformats.org/markup-compatibility/2006" xmlns:a14="http://schemas.microsoft.com/office/drawing/2010/main">
        <mc:Choice Requires="a14">
          <p:sp>
            <p:nvSpPr>
              <p:cNvPr id="632" name="Google Shape;632;p54"/>
              <p:cNvSpPr txBox="1">
                <a:spLocks noGrp="1"/>
              </p:cNvSpPr>
              <p:nvPr>
                <p:ph type="subTitle" idx="14"/>
              </p:nvPr>
            </p:nvSpPr>
            <p:spPr>
              <a:xfrm>
                <a:off x="3494098" y="3733925"/>
                <a:ext cx="2244785" cy="635100"/>
              </a:xfrm>
              <a:prstGeom prst="rect">
                <a:avLst/>
              </a:prstGeom>
            </p:spPr>
            <p:txBody>
              <a:bodyPr spcFirstLastPara="1" wrap="square" lIns="91425" tIns="91425" rIns="91425" bIns="91425" anchor="t" anchorCtr="0">
                <a:noAutofit/>
              </a:bodyPr>
              <a:lstStyle/>
              <a:p>
                <a:pPr marL="0" lvl="0" indent="0">
                  <a:buClr>
                    <a:srgbClr val="356FA5"/>
                  </a:buClr>
                  <a:buSzPts val="1100"/>
                </a:pPr>
                <a14:m>
                  <m:oMathPara xmlns:m="http://schemas.openxmlformats.org/officeDocument/2006/math">
                    <m:oMathParaPr>
                      <m:jc m:val="centerGroup"/>
                    </m:oMathParaPr>
                    <m:oMath xmlns:m="http://schemas.openxmlformats.org/officeDocument/2006/math">
                      <m:r>
                        <a:rPr lang="es-ES" i="1">
                          <a:latin typeface="Cambria Math" charset="0"/>
                        </a:rPr>
                        <m:t>h</m:t>
                      </m:r>
                      <m:d>
                        <m:dPr>
                          <m:ctrlPr>
                            <a:rPr lang="es-ES" i="1">
                              <a:latin typeface="Cambria Math" panose="02040503050406030204" pitchFamily="18" charset="0"/>
                            </a:rPr>
                          </m:ctrlPr>
                        </m:dPr>
                        <m:e>
                          <m:r>
                            <a:rPr lang="es-ES" i="1">
                              <a:latin typeface="Cambria Math" charset="0"/>
                            </a:rPr>
                            <m:t>𝑘</m:t>
                          </m:r>
                        </m:e>
                      </m:d>
                      <m:r>
                        <a:rPr lang="mr-IN" i="1">
                          <a:latin typeface="Cambria Math" charset="0"/>
                        </a:rPr>
                        <m:t>=</m:t>
                      </m:r>
                      <m:r>
                        <a:rPr lang="es-ES" i="1">
                          <a:latin typeface="Cambria Math" charset="0"/>
                        </a:rPr>
                        <m:t> </m:t>
                      </m:r>
                      <m:r>
                        <a:rPr lang="es-ES" i="1">
                          <a:latin typeface="Cambria Math" charset="0"/>
                        </a:rPr>
                        <m:t>𝑚</m:t>
                      </m:r>
                      <m:r>
                        <a:rPr lang="es-ES" i="1">
                          <a:latin typeface="Cambria Math" charset="0"/>
                        </a:rPr>
                        <m:t> ∗</m:t>
                      </m:r>
                      <m:r>
                        <a:rPr lang="es-ES" i="1">
                          <a:latin typeface="Cambria Math" charset="0"/>
                        </a:rPr>
                        <m:t>𝑠𝑢𝑒𝑙𝑜</m:t>
                      </m:r>
                      <m:r>
                        <a:rPr lang="es-ES" i="1">
                          <a:latin typeface="Cambria Math" charset="0"/>
                        </a:rPr>
                        <m:t> (</m:t>
                      </m:r>
                      <m:r>
                        <a:rPr lang="es-ES" i="1">
                          <a:latin typeface="Cambria Math" charset="0"/>
                        </a:rPr>
                        <m:t>𝑘</m:t>
                      </m:r>
                      <m:r>
                        <a:rPr lang="es-ES" i="1">
                          <a:latin typeface="Cambria Math" charset="0"/>
                        </a:rPr>
                        <m:t> ∗</m:t>
                      </m:r>
                      <m:r>
                        <a:rPr lang="es-ES" i="1">
                          <a:latin typeface="Cambria Math" charset="0"/>
                        </a:rPr>
                        <m:t>𝑄</m:t>
                      </m:r>
                      <m:r>
                        <a:rPr lang="es-ES" i="1">
                          <a:latin typeface="Cambria Math" charset="0"/>
                        </a:rPr>
                        <m:t>)</m:t>
                      </m:r>
                    </m:oMath>
                  </m:oMathPara>
                </a14:m>
                <a:endParaRPr lang="es-ES_tradnl" dirty="0"/>
              </a:p>
            </p:txBody>
          </p:sp>
        </mc:Choice>
        <mc:Fallback xmlns="">
          <p:sp>
            <p:nvSpPr>
              <p:cNvPr id="632" name="Google Shape;632;p54"/>
              <p:cNvSpPr txBox="1">
                <a:spLocks noGrp="1" noRot="1" noChangeAspect="1" noMove="1" noResize="1" noEditPoints="1" noAdjustHandles="1" noChangeArrowheads="1" noChangeShapeType="1" noTextEdit="1"/>
              </p:cNvSpPr>
              <p:nvPr>
                <p:ph type="subTitle" idx="14"/>
              </p:nvPr>
            </p:nvSpPr>
            <p:spPr>
              <a:xfrm>
                <a:off x="3494098" y="3733925"/>
                <a:ext cx="2244785" cy="635100"/>
              </a:xfrm>
              <a:prstGeom prst="rect">
                <a:avLst/>
              </a:prstGeom>
              <a:blipFill>
                <a:blip r:embed="rId4"/>
                <a:stretch>
                  <a:fillRect/>
                </a:stretch>
              </a:blipFill>
            </p:spPr>
            <p:txBody>
              <a:bodyPr/>
              <a:lstStyle/>
              <a:p>
                <a:r>
                  <a:rPr lang="es-MX">
                    <a:noFill/>
                  </a:rPr>
                  <a:t> </a:t>
                </a:r>
              </a:p>
            </p:txBody>
          </p:sp>
        </mc:Fallback>
      </mc:AlternateContent>
      <p:grpSp>
        <p:nvGrpSpPr>
          <p:cNvPr id="654" name="Google Shape;654;p54"/>
          <p:cNvGrpSpPr/>
          <p:nvPr/>
        </p:nvGrpSpPr>
        <p:grpSpPr>
          <a:xfrm>
            <a:off x="4416405" y="1431526"/>
            <a:ext cx="400171" cy="280329"/>
            <a:chOff x="4048787" y="2977019"/>
            <a:chExt cx="283488" cy="198604"/>
          </a:xfrm>
        </p:grpSpPr>
        <p:sp>
          <p:nvSpPr>
            <p:cNvPr id="655" name="Google Shape;655;p54"/>
            <p:cNvSpPr/>
            <p:nvPr/>
          </p:nvSpPr>
          <p:spPr>
            <a:xfrm>
              <a:off x="4277659" y="3015880"/>
              <a:ext cx="25048" cy="19128"/>
            </a:xfrm>
            <a:custGeom>
              <a:avLst/>
              <a:gdLst/>
              <a:ahLst/>
              <a:cxnLst/>
              <a:rect l="l" t="t" r="r" b="b"/>
              <a:pathLst>
                <a:path w="787" h="601" extrusionOk="0">
                  <a:moveTo>
                    <a:pt x="157" y="1"/>
                  </a:moveTo>
                  <a:cubicBezTo>
                    <a:pt x="113" y="1"/>
                    <a:pt x="70" y="22"/>
                    <a:pt x="49" y="65"/>
                  </a:cubicBezTo>
                  <a:cubicBezTo>
                    <a:pt x="1" y="125"/>
                    <a:pt x="13" y="220"/>
                    <a:pt x="84" y="256"/>
                  </a:cubicBezTo>
                  <a:cubicBezTo>
                    <a:pt x="239" y="363"/>
                    <a:pt x="382" y="470"/>
                    <a:pt x="549" y="577"/>
                  </a:cubicBezTo>
                  <a:cubicBezTo>
                    <a:pt x="584" y="589"/>
                    <a:pt x="608" y="601"/>
                    <a:pt x="620" y="601"/>
                  </a:cubicBezTo>
                  <a:cubicBezTo>
                    <a:pt x="668" y="601"/>
                    <a:pt x="715" y="589"/>
                    <a:pt x="739" y="541"/>
                  </a:cubicBezTo>
                  <a:cubicBezTo>
                    <a:pt x="787" y="482"/>
                    <a:pt x="775" y="398"/>
                    <a:pt x="703" y="351"/>
                  </a:cubicBezTo>
                  <a:cubicBezTo>
                    <a:pt x="537" y="232"/>
                    <a:pt x="382" y="125"/>
                    <a:pt x="239" y="29"/>
                  </a:cubicBezTo>
                  <a:cubicBezTo>
                    <a:pt x="215" y="10"/>
                    <a:pt x="186" y="1"/>
                    <a:pt x="1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54"/>
            <p:cNvSpPr/>
            <p:nvPr/>
          </p:nvSpPr>
          <p:spPr>
            <a:xfrm>
              <a:off x="4101462" y="2977019"/>
              <a:ext cx="165630" cy="42458"/>
            </a:xfrm>
            <a:custGeom>
              <a:avLst/>
              <a:gdLst/>
              <a:ahLst/>
              <a:cxnLst/>
              <a:rect l="l" t="t" r="r" b="b"/>
              <a:pathLst>
                <a:path w="5204" h="1334" extrusionOk="0">
                  <a:moveTo>
                    <a:pt x="2810" y="0"/>
                  </a:moveTo>
                  <a:cubicBezTo>
                    <a:pt x="2132" y="0"/>
                    <a:pt x="1239" y="357"/>
                    <a:pt x="84" y="1084"/>
                  </a:cubicBezTo>
                  <a:cubicBezTo>
                    <a:pt x="24" y="1119"/>
                    <a:pt x="1" y="1215"/>
                    <a:pt x="48" y="1274"/>
                  </a:cubicBezTo>
                  <a:cubicBezTo>
                    <a:pt x="72" y="1322"/>
                    <a:pt x="120" y="1334"/>
                    <a:pt x="167" y="1334"/>
                  </a:cubicBezTo>
                  <a:cubicBezTo>
                    <a:pt x="191" y="1334"/>
                    <a:pt x="203" y="1334"/>
                    <a:pt x="239" y="1322"/>
                  </a:cubicBezTo>
                  <a:cubicBezTo>
                    <a:pt x="1334" y="619"/>
                    <a:pt x="2167" y="274"/>
                    <a:pt x="2798" y="274"/>
                  </a:cubicBezTo>
                  <a:cubicBezTo>
                    <a:pt x="3346" y="274"/>
                    <a:pt x="4061" y="524"/>
                    <a:pt x="4965" y="1060"/>
                  </a:cubicBezTo>
                  <a:cubicBezTo>
                    <a:pt x="4987" y="1077"/>
                    <a:pt x="5014" y="1085"/>
                    <a:pt x="5041" y="1085"/>
                  </a:cubicBezTo>
                  <a:cubicBezTo>
                    <a:pt x="5088" y="1085"/>
                    <a:pt x="5138" y="1062"/>
                    <a:pt x="5168" y="1024"/>
                  </a:cubicBezTo>
                  <a:cubicBezTo>
                    <a:pt x="5204" y="953"/>
                    <a:pt x="5180" y="869"/>
                    <a:pt x="5120" y="834"/>
                  </a:cubicBezTo>
                  <a:cubicBezTo>
                    <a:pt x="4168" y="262"/>
                    <a:pt x="3406" y="0"/>
                    <a:pt x="281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54"/>
            <p:cNvSpPr/>
            <p:nvPr/>
          </p:nvSpPr>
          <p:spPr>
            <a:xfrm>
              <a:off x="4048787" y="3000508"/>
              <a:ext cx="283488" cy="175115"/>
            </a:xfrm>
            <a:custGeom>
              <a:avLst/>
              <a:gdLst/>
              <a:ahLst/>
              <a:cxnLst/>
              <a:rect l="l" t="t" r="r" b="b"/>
              <a:pathLst>
                <a:path w="8907" h="5502" extrusionOk="0">
                  <a:moveTo>
                    <a:pt x="4453" y="286"/>
                  </a:moveTo>
                  <a:cubicBezTo>
                    <a:pt x="5596" y="286"/>
                    <a:pt x="7894" y="2072"/>
                    <a:pt x="8561" y="2620"/>
                  </a:cubicBezTo>
                  <a:cubicBezTo>
                    <a:pt x="8609" y="2655"/>
                    <a:pt x="8621" y="2691"/>
                    <a:pt x="8621" y="2751"/>
                  </a:cubicBezTo>
                  <a:cubicBezTo>
                    <a:pt x="8621" y="2810"/>
                    <a:pt x="8609" y="2858"/>
                    <a:pt x="8561" y="2894"/>
                  </a:cubicBezTo>
                  <a:cubicBezTo>
                    <a:pt x="7894" y="3441"/>
                    <a:pt x="5596" y="5227"/>
                    <a:pt x="4453" y="5227"/>
                  </a:cubicBezTo>
                  <a:cubicBezTo>
                    <a:pt x="3310" y="5227"/>
                    <a:pt x="1013" y="3441"/>
                    <a:pt x="346" y="2894"/>
                  </a:cubicBezTo>
                  <a:cubicBezTo>
                    <a:pt x="298" y="2858"/>
                    <a:pt x="286" y="2810"/>
                    <a:pt x="286" y="2751"/>
                  </a:cubicBezTo>
                  <a:cubicBezTo>
                    <a:pt x="286" y="2691"/>
                    <a:pt x="310" y="2655"/>
                    <a:pt x="346" y="2620"/>
                  </a:cubicBezTo>
                  <a:cubicBezTo>
                    <a:pt x="1013" y="2072"/>
                    <a:pt x="3310" y="286"/>
                    <a:pt x="4453" y="286"/>
                  </a:cubicBezTo>
                  <a:close/>
                  <a:moveTo>
                    <a:pt x="4453" y="0"/>
                  </a:moveTo>
                  <a:cubicBezTo>
                    <a:pt x="3251" y="0"/>
                    <a:pt x="1060" y="1679"/>
                    <a:pt x="167" y="2405"/>
                  </a:cubicBezTo>
                  <a:cubicBezTo>
                    <a:pt x="60" y="2501"/>
                    <a:pt x="1" y="2620"/>
                    <a:pt x="1" y="2751"/>
                  </a:cubicBezTo>
                  <a:cubicBezTo>
                    <a:pt x="1" y="2882"/>
                    <a:pt x="60" y="3025"/>
                    <a:pt x="167" y="3096"/>
                  </a:cubicBezTo>
                  <a:cubicBezTo>
                    <a:pt x="1060" y="3822"/>
                    <a:pt x="3251" y="5501"/>
                    <a:pt x="4453" y="5501"/>
                  </a:cubicBezTo>
                  <a:cubicBezTo>
                    <a:pt x="5656" y="5501"/>
                    <a:pt x="7847" y="3822"/>
                    <a:pt x="8740" y="3096"/>
                  </a:cubicBezTo>
                  <a:cubicBezTo>
                    <a:pt x="8847" y="3001"/>
                    <a:pt x="8906" y="2882"/>
                    <a:pt x="8906" y="2751"/>
                  </a:cubicBezTo>
                  <a:cubicBezTo>
                    <a:pt x="8906" y="2620"/>
                    <a:pt x="8847" y="2501"/>
                    <a:pt x="8740" y="2405"/>
                  </a:cubicBezTo>
                  <a:cubicBezTo>
                    <a:pt x="7847" y="1679"/>
                    <a:pt x="5656" y="0"/>
                    <a:pt x="445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54"/>
            <p:cNvSpPr/>
            <p:nvPr/>
          </p:nvSpPr>
          <p:spPr>
            <a:xfrm>
              <a:off x="4126478" y="3024347"/>
              <a:ext cx="129220" cy="127437"/>
            </a:xfrm>
            <a:custGeom>
              <a:avLst/>
              <a:gdLst/>
              <a:ahLst/>
              <a:cxnLst/>
              <a:rect l="l" t="t" r="r" b="b"/>
              <a:pathLst>
                <a:path w="4060" h="4004" extrusionOk="0">
                  <a:moveTo>
                    <a:pt x="2016" y="0"/>
                  </a:moveTo>
                  <a:cubicBezTo>
                    <a:pt x="1995" y="0"/>
                    <a:pt x="1974" y="1"/>
                    <a:pt x="1953" y="1"/>
                  </a:cubicBezTo>
                  <a:cubicBezTo>
                    <a:pt x="893" y="25"/>
                    <a:pt x="48" y="894"/>
                    <a:pt x="12" y="1930"/>
                  </a:cubicBezTo>
                  <a:cubicBezTo>
                    <a:pt x="0" y="2454"/>
                    <a:pt x="179" y="2942"/>
                    <a:pt x="512" y="3299"/>
                  </a:cubicBezTo>
                  <a:cubicBezTo>
                    <a:pt x="542" y="3329"/>
                    <a:pt x="578" y="3344"/>
                    <a:pt x="613" y="3344"/>
                  </a:cubicBezTo>
                  <a:cubicBezTo>
                    <a:pt x="649" y="3344"/>
                    <a:pt x="685" y="3329"/>
                    <a:pt x="715" y="3299"/>
                  </a:cubicBezTo>
                  <a:cubicBezTo>
                    <a:pt x="762" y="3252"/>
                    <a:pt x="774" y="3169"/>
                    <a:pt x="715" y="3109"/>
                  </a:cubicBezTo>
                  <a:cubicBezTo>
                    <a:pt x="429" y="2776"/>
                    <a:pt x="286" y="2359"/>
                    <a:pt x="298" y="1906"/>
                  </a:cubicBezTo>
                  <a:cubicBezTo>
                    <a:pt x="346" y="1025"/>
                    <a:pt x="1060" y="299"/>
                    <a:pt x="1941" y="263"/>
                  </a:cubicBezTo>
                  <a:cubicBezTo>
                    <a:pt x="1969" y="262"/>
                    <a:pt x="1996" y="261"/>
                    <a:pt x="2024" y="261"/>
                  </a:cubicBezTo>
                  <a:cubicBezTo>
                    <a:pt x="2975" y="261"/>
                    <a:pt x="3762" y="1053"/>
                    <a:pt x="3739" y="2026"/>
                  </a:cubicBezTo>
                  <a:cubicBezTo>
                    <a:pt x="3727" y="2930"/>
                    <a:pt x="2977" y="3692"/>
                    <a:pt x="2072" y="3716"/>
                  </a:cubicBezTo>
                  <a:cubicBezTo>
                    <a:pt x="2050" y="3717"/>
                    <a:pt x="2027" y="3717"/>
                    <a:pt x="2005" y="3717"/>
                  </a:cubicBezTo>
                  <a:cubicBezTo>
                    <a:pt x="1717" y="3717"/>
                    <a:pt x="1423" y="3646"/>
                    <a:pt x="1191" y="3514"/>
                  </a:cubicBezTo>
                  <a:cubicBezTo>
                    <a:pt x="1167" y="3500"/>
                    <a:pt x="1144" y="3493"/>
                    <a:pt x="1121" y="3493"/>
                  </a:cubicBezTo>
                  <a:cubicBezTo>
                    <a:pt x="1086" y="3493"/>
                    <a:pt x="1053" y="3509"/>
                    <a:pt x="1024" y="3538"/>
                  </a:cubicBezTo>
                  <a:cubicBezTo>
                    <a:pt x="965" y="3597"/>
                    <a:pt x="989" y="3716"/>
                    <a:pt x="1060" y="3764"/>
                  </a:cubicBezTo>
                  <a:cubicBezTo>
                    <a:pt x="1339" y="3920"/>
                    <a:pt x="1660" y="4003"/>
                    <a:pt x="1993" y="4003"/>
                  </a:cubicBezTo>
                  <a:cubicBezTo>
                    <a:pt x="2015" y="4003"/>
                    <a:pt x="2038" y="4003"/>
                    <a:pt x="2060" y="4002"/>
                  </a:cubicBezTo>
                  <a:cubicBezTo>
                    <a:pt x="3108" y="3966"/>
                    <a:pt x="3989" y="3121"/>
                    <a:pt x="4025" y="2061"/>
                  </a:cubicBezTo>
                  <a:cubicBezTo>
                    <a:pt x="4060" y="939"/>
                    <a:pt x="3142" y="0"/>
                    <a:pt x="20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54"/>
            <p:cNvSpPr/>
            <p:nvPr/>
          </p:nvSpPr>
          <p:spPr>
            <a:xfrm>
              <a:off x="4156778" y="3054678"/>
              <a:ext cx="68238" cy="68270"/>
            </a:xfrm>
            <a:custGeom>
              <a:avLst/>
              <a:gdLst/>
              <a:ahLst/>
              <a:cxnLst/>
              <a:rect l="l" t="t" r="r" b="b"/>
              <a:pathLst>
                <a:path w="2144" h="2145" extrusionOk="0">
                  <a:moveTo>
                    <a:pt x="1072" y="1"/>
                  </a:moveTo>
                  <a:cubicBezTo>
                    <a:pt x="477" y="1"/>
                    <a:pt x="1" y="477"/>
                    <a:pt x="1" y="1073"/>
                  </a:cubicBezTo>
                  <a:cubicBezTo>
                    <a:pt x="1" y="1668"/>
                    <a:pt x="477" y="2144"/>
                    <a:pt x="1072" y="2144"/>
                  </a:cubicBezTo>
                  <a:cubicBezTo>
                    <a:pt x="1668" y="2144"/>
                    <a:pt x="2144" y="1668"/>
                    <a:pt x="2144" y="1073"/>
                  </a:cubicBezTo>
                  <a:cubicBezTo>
                    <a:pt x="2132" y="977"/>
                    <a:pt x="2073" y="918"/>
                    <a:pt x="2001" y="918"/>
                  </a:cubicBezTo>
                  <a:cubicBezTo>
                    <a:pt x="1918" y="918"/>
                    <a:pt x="1858" y="977"/>
                    <a:pt x="1858" y="1049"/>
                  </a:cubicBezTo>
                  <a:cubicBezTo>
                    <a:pt x="1858" y="1489"/>
                    <a:pt x="1501" y="1846"/>
                    <a:pt x="1072" y="1846"/>
                  </a:cubicBezTo>
                  <a:cubicBezTo>
                    <a:pt x="644" y="1846"/>
                    <a:pt x="287" y="1489"/>
                    <a:pt x="287" y="1049"/>
                  </a:cubicBezTo>
                  <a:cubicBezTo>
                    <a:pt x="287" y="620"/>
                    <a:pt x="644" y="263"/>
                    <a:pt x="1072" y="263"/>
                  </a:cubicBezTo>
                  <a:cubicBezTo>
                    <a:pt x="1144" y="263"/>
                    <a:pt x="1203" y="203"/>
                    <a:pt x="1203" y="132"/>
                  </a:cubicBezTo>
                  <a:cubicBezTo>
                    <a:pt x="1203" y="60"/>
                    <a:pt x="1144" y="1"/>
                    <a:pt x="10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54"/>
            <p:cNvSpPr/>
            <p:nvPr/>
          </p:nvSpPr>
          <p:spPr>
            <a:xfrm>
              <a:off x="4198090" y="3060375"/>
              <a:ext cx="20879" cy="20879"/>
            </a:xfrm>
            <a:custGeom>
              <a:avLst/>
              <a:gdLst/>
              <a:ahLst/>
              <a:cxnLst/>
              <a:rect l="l" t="t" r="r" b="b"/>
              <a:pathLst>
                <a:path w="656" h="656" extrusionOk="0">
                  <a:moveTo>
                    <a:pt x="322" y="1"/>
                  </a:moveTo>
                  <a:cubicBezTo>
                    <a:pt x="143" y="1"/>
                    <a:pt x="1" y="143"/>
                    <a:pt x="1" y="322"/>
                  </a:cubicBezTo>
                  <a:cubicBezTo>
                    <a:pt x="1" y="501"/>
                    <a:pt x="143" y="655"/>
                    <a:pt x="322" y="655"/>
                  </a:cubicBezTo>
                  <a:cubicBezTo>
                    <a:pt x="501" y="655"/>
                    <a:pt x="655" y="501"/>
                    <a:pt x="655" y="322"/>
                  </a:cubicBezTo>
                  <a:cubicBezTo>
                    <a:pt x="655" y="143"/>
                    <a:pt x="501" y="1"/>
                    <a:pt x="3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 name="Google Shape;11203;p82">
            <a:extLst>
              <a:ext uri="{FF2B5EF4-FFF2-40B4-BE49-F238E27FC236}">
                <a16:creationId xmlns:a16="http://schemas.microsoft.com/office/drawing/2014/main" id="{FC8FC750-F24E-B049-999B-34D3B754259B}"/>
              </a:ext>
            </a:extLst>
          </p:cNvPr>
          <p:cNvGrpSpPr/>
          <p:nvPr/>
        </p:nvGrpSpPr>
        <p:grpSpPr>
          <a:xfrm>
            <a:off x="6873851" y="1395927"/>
            <a:ext cx="353145" cy="361873"/>
            <a:chOff x="2810958" y="4273923"/>
            <a:chExt cx="353145" cy="361873"/>
          </a:xfrm>
          <a:solidFill>
            <a:schemeClr val="bg2"/>
          </a:solidFill>
        </p:grpSpPr>
        <p:sp>
          <p:nvSpPr>
            <p:cNvPr id="47" name="Google Shape;11204;p82">
              <a:extLst>
                <a:ext uri="{FF2B5EF4-FFF2-40B4-BE49-F238E27FC236}">
                  <a16:creationId xmlns:a16="http://schemas.microsoft.com/office/drawing/2014/main" id="{E5E67AED-3E91-6E4C-BC40-D72F535FDF06}"/>
                </a:ext>
              </a:extLst>
            </p:cNvPr>
            <p:cNvSpPr/>
            <p:nvPr/>
          </p:nvSpPr>
          <p:spPr>
            <a:xfrm>
              <a:off x="2886837" y="4273923"/>
              <a:ext cx="53867" cy="169946"/>
            </a:xfrm>
            <a:custGeom>
              <a:avLst/>
              <a:gdLst/>
              <a:ahLst/>
              <a:cxnLst/>
              <a:rect l="l" t="t" r="r" b="b"/>
              <a:pathLst>
                <a:path w="1691" h="5335" extrusionOk="0">
                  <a:moveTo>
                    <a:pt x="1179" y="346"/>
                  </a:moveTo>
                  <a:cubicBezTo>
                    <a:pt x="1203" y="346"/>
                    <a:pt x="1250" y="382"/>
                    <a:pt x="1250" y="417"/>
                  </a:cubicBezTo>
                  <a:lnTo>
                    <a:pt x="1250" y="644"/>
                  </a:lnTo>
                  <a:lnTo>
                    <a:pt x="464" y="644"/>
                  </a:lnTo>
                  <a:lnTo>
                    <a:pt x="464" y="417"/>
                  </a:lnTo>
                  <a:cubicBezTo>
                    <a:pt x="452" y="382"/>
                    <a:pt x="488" y="346"/>
                    <a:pt x="524" y="346"/>
                  </a:cubicBezTo>
                  <a:close/>
                  <a:moveTo>
                    <a:pt x="1131" y="4275"/>
                  </a:moveTo>
                  <a:lnTo>
                    <a:pt x="845" y="4965"/>
                  </a:lnTo>
                  <a:lnTo>
                    <a:pt x="583" y="4275"/>
                  </a:lnTo>
                  <a:close/>
                  <a:moveTo>
                    <a:pt x="512" y="1"/>
                  </a:moveTo>
                  <a:cubicBezTo>
                    <a:pt x="298" y="1"/>
                    <a:pt x="119" y="179"/>
                    <a:pt x="119" y="405"/>
                  </a:cubicBezTo>
                  <a:lnTo>
                    <a:pt x="119" y="751"/>
                  </a:lnTo>
                  <a:cubicBezTo>
                    <a:pt x="36" y="822"/>
                    <a:pt x="0" y="929"/>
                    <a:pt x="0" y="1036"/>
                  </a:cubicBezTo>
                  <a:lnTo>
                    <a:pt x="0" y="3870"/>
                  </a:lnTo>
                  <a:cubicBezTo>
                    <a:pt x="0" y="4025"/>
                    <a:pt x="71" y="4156"/>
                    <a:pt x="191" y="4215"/>
                  </a:cubicBezTo>
                  <a:lnTo>
                    <a:pt x="560" y="5144"/>
                  </a:lnTo>
                  <a:cubicBezTo>
                    <a:pt x="607" y="5263"/>
                    <a:pt x="726" y="5335"/>
                    <a:pt x="845" y="5335"/>
                  </a:cubicBezTo>
                  <a:cubicBezTo>
                    <a:pt x="976" y="5335"/>
                    <a:pt x="1084" y="5263"/>
                    <a:pt x="1131" y="5144"/>
                  </a:cubicBezTo>
                  <a:lnTo>
                    <a:pt x="1500" y="4215"/>
                  </a:lnTo>
                  <a:cubicBezTo>
                    <a:pt x="1619" y="4144"/>
                    <a:pt x="1691" y="4025"/>
                    <a:pt x="1691" y="3870"/>
                  </a:cubicBezTo>
                  <a:lnTo>
                    <a:pt x="1691" y="3084"/>
                  </a:lnTo>
                  <a:cubicBezTo>
                    <a:pt x="1691" y="3001"/>
                    <a:pt x="1619" y="2918"/>
                    <a:pt x="1524" y="2918"/>
                  </a:cubicBezTo>
                  <a:cubicBezTo>
                    <a:pt x="1441" y="2918"/>
                    <a:pt x="1369" y="3001"/>
                    <a:pt x="1369" y="3084"/>
                  </a:cubicBezTo>
                  <a:lnTo>
                    <a:pt x="1369" y="3870"/>
                  </a:lnTo>
                  <a:cubicBezTo>
                    <a:pt x="1369" y="3906"/>
                    <a:pt x="1334" y="3953"/>
                    <a:pt x="1286" y="3953"/>
                  </a:cubicBezTo>
                  <a:lnTo>
                    <a:pt x="393" y="3953"/>
                  </a:lnTo>
                  <a:cubicBezTo>
                    <a:pt x="369" y="3953"/>
                    <a:pt x="322" y="3918"/>
                    <a:pt x="322" y="3870"/>
                  </a:cubicBezTo>
                  <a:lnTo>
                    <a:pt x="322" y="1036"/>
                  </a:lnTo>
                  <a:cubicBezTo>
                    <a:pt x="322" y="1001"/>
                    <a:pt x="357" y="953"/>
                    <a:pt x="393" y="953"/>
                  </a:cubicBezTo>
                  <a:lnTo>
                    <a:pt x="1286" y="953"/>
                  </a:lnTo>
                  <a:cubicBezTo>
                    <a:pt x="1322" y="953"/>
                    <a:pt x="1369" y="989"/>
                    <a:pt x="1369" y="1036"/>
                  </a:cubicBezTo>
                  <a:lnTo>
                    <a:pt x="1369" y="2358"/>
                  </a:lnTo>
                  <a:cubicBezTo>
                    <a:pt x="1369" y="2441"/>
                    <a:pt x="1441" y="2525"/>
                    <a:pt x="1524" y="2525"/>
                  </a:cubicBezTo>
                  <a:cubicBezTo>
                    <a:pt x="1619" y="2525"/>
                    <a:pt x="1691" y="2441"/>
                    <a:pt x="1691" y="2358"/>
                  </a:cubicBezTo>
                  <a:lnTo>
                    <a:pt x="1691" y="1036"/>
                  </a:lnTo>
                  <a:cubicBezTo>
                    <a:pt x="1691" y="929"/>
                    <a:pt x="1643" y="822"/>
                    <a:pt x="1572" y="751"/>
                  </a:cubicBezTo>
                  <a:lnTo>
                    <a:pt x="1572" y="405"/>
                  </a:lnTo>
                  <a:cubicBezTo>
                    <a:pt x="1572" y="179"/>
                    <a:pt x="1393" y="1"/>
                    <a:pt x="116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1205;p82">
              <a:extLst>
                <a:ext uri="{FF2B5EF4-FFF2-40B4-BE49-F238E27FC236}">
                  <a16:creationId xmlns:a16="http://schemas.microsoft.com/office/drawing/2014/main" id="{7E4149BB-8D46-CC49-A5F9-126C07B0DC65}"/>
                </a:ext>
              </a:extLst>
            </p:cNvPr>
            <p:cNvSpPr/>
            <p:nvPr/>
          </p:nvSpPr>
          <p:spPr>
            <a:xfrm>
              <a:off x="2815131" y="4273923"/>
              <a:ext cx="57307" cy="279942"/>
            </a:xfrm>
            <a:custGeom>
              <a:avLst/>
              <a:gdLst/>
              <a:ahLst/>
              <a:cxnLst/>
              <a:rect l="l" t="t" r="r" b="b"/>
              <a:pathLst>
                <a:path w="1799" h="8788" extrusionOk="0">
                  <a:moveTo>
                    <a:pt x="906" y="382"/>
                  </a:moveTo>
                  <a:lnTo>
                    <a:pt x="1251" y="1239"/>
                  </a:lnTo>
                  <a:lnTo>
                    <a:pt x="572" y="1239"/>
                  </a:lnTo>
                  <a:lnTo>
                    <a:pt x="906" y="382"/>
                  </a:lnTo>
                  <a:close/>
                  <a:moveTo>
                    <a:pt x="751" y="1548"/>
                  </a:moveTo>
                  <a:lnTo>
                    <a:pt x="751" y="7466"/>
                  </a:lnTo>
                  <a:lnTo>
                    <a:pt x="346" y="7466"/>
                  </a:lnTo>
                  <a:lnTo>
                    <a:pt x="346" y="1644"/>
                  </a:lnTo>
                  <a:cubicBezTo>
                    <a:pt x="346" y="1596"/>
                    <a:pt x="394" y="1548"/>
                    <a:pt x="429" y="1548"/>
                  </a:cubicBezTo>
                  <a:close/>
                  <a:moveTo>
                    <a:pt x="1382" y="1572"/>
                  </a:moveTo>
                  <a:cubicBezTo>
                    <a:pt x="1430" y="1572"/>
                    <a:pt x="1477" y="1608"/>
                    <a:pt x="1477" y="1656"/>
                  </a:cubicBezTo>
                  <a:lnTo>
                    <a:pt x="1477" y="7478"/>
                  </a:lnTo>
                  <a:lnTo>
                    <a:pt x="1072" y="7478"/>
                  </a:lnTo>
                  <a:lnTo>
                    <a:pt x="1072" y="1572"/>
                  </a:lnTo>
                  <a:close/>
                  <a:moveTo>
                    <a:pt x="1489" y="7787"/>
                  </a:moveTo>
                  <a:lnTo>
                    <a:pt x="1489" y="8359"/>
                  </a:lnTo>
                  <a:cubicBezTo>
                    <a:pt x="1477" y="8418"/>
                    <a:pt x="1441" y="8442"/>
                    <a:pt x="1382" y="8442"/>
                  </a:cubicBezTo>
                  <a:lnTo>
                    <a:pt x="429" y="8442"/>
                  </a:lnTo>
                  <a:cubicBezTo>
                    <a:pt x="394" y="8442"/>
                    <a:pt x="346" y="8394"/>
                    <a:pt x="346" y="8359"/>
                  </a:cubicBezTo>
                  <a:lnTo>
                    <a:pt x="346" y="7787"/>
                  </a:lnTo>
                  <a:close/>
                  <a:moveTo>
                    <a:pt x="906" y="1"/>
                  </a:moveTo>
                  <a:cubicBezTo>
                    <a:pt x="775" y="1"/>
                    <a:pt x="656" y="84"/>
                    <a:pt x="608" y="215"/>
                  </a:cubicBezTo>
                  <a:lnTo>
                    <a:pt x="179" y="1310"/>
                  </a:lnTo>
                  <a:cubicBezTo>
                    <a:pt x="72" y="1394"/>
                    <a:pt x="13" y="1513"/>
                    <a:pt x="13" y="1656"/>
                  </a:cubicBezTo>
                  <a:lnTo>
                    <a:pt x="13" y="8371"/>
                  </a:lnTo>
                  <a:cubicBezTo>
                    <a:pt x="1" y="8597"/>
                    <a:pt x="191" y="8787"/>
                    <a:pt x="429" y="8787"/>
                  </a:cubicBezTo>
                  <a:lnTo>
                    <a:pt x="1382" y="8787"/>
                  </a:lnTo>
                  <a:cubicBezTo>
                    <a:pt x="1620" y="8787"/>
                    <a:pt x="1799" y="8597"/>
                    <a:pt x="1799" y="8371"/>
                  </a:cubicBezTo>
                  <a:lnTo>
                    <a:pt x="1799" y="1656"/>
                  </a:lnTo>
                  <a:cubicBezTo>
                    <a:pt x="1799" y="1525"/>
                    <a:pt x="1727" y="1394"/>
                    <a:pt x="1632" y="1310"/>
                  </a:cubicBezTo>
                  <a:lnTo>
                    <a:pt x="1203" y="215"/>
                  </a:lnTo>
                  <a:cubicBezTo>
                    <a:pt x="1168" y="96"/>
                    <a:pt x="1037" y="1"/>
                    <a:pt x="90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1206;p82">
              <a:extLst>
                <a:ext uri="{FF2B5EF4-FFF2-40B4-BE49-F238E27FC236}">
                  <a16:creationId xmlns:a16="http://schemas.microsoft.com/office/drawing/2014/main" id="{E6CE1A28-2ADE-D54D-92E8-2AC83FECE60F}"/>
                </a:ext>
              </a:extLst>
            </p:cNvPr>
            <p:cNvSpPr/>
            <p:nvPr/>
          </p:nvSpPr>
          <p:spPr>
            <a:xfrm>
              <a:off x="2883396" y="4463173"/>
              <a:ext cx="60333" cy="90691"/>
            </a:xfrm>
            <a:custGeom>
              <a:avLst/>
              <a:gdLst/>
              <a:ahLst/>
              <a:cxnLst/>
              <a:rect l="l" t="t" r="r" b="b"/>
              <a:pathLst>
                <a:path w="1894" h="2847" extrusionOk="0">
                  <a:moveTo>
                    <a:pt x="1322" y="310"/>
                  </a:moveTo>
                  <a:cubicBezTo>
                    <a:pt x="1370" y="310"/>
                    <a:pt x="1418" y="358"/>
                    <a:pt x="1418" y="406"/>
                  </a:cubicBezTo>
                  <a:lnTo>
                    <a:pt x="1418" y="584"/>
                  </a:lnTo>
                  <a:lnTo>
                    <a:pt x="513" y="584"/>
                  </a:lnTo>
                  <a:lnTo>
                    <a:pt x="513" y="406"/>
                  </a:lnTo>
                  <a:cubicBezTo>
                    <a:pt x="513" y="358"/>
                    <a:pt x="537" y="310"/>
                    <a:pt x="596" y="310"/>
                  </a:cubicBezTo>
                  <a:close/>
                  <a:moveTo>
                    <a:pt x="1477" y="929"/>
                  </a:moveTo>
                  <a:cubicBezTo>
                    <a:pt x="1513" y="929"/>
                    <a:pt x="1561" y="965"/>
                    <a:pt x="1561" y="1013"/>
                  </a:cubicBezTo>
                  <a:lnTo>
                    <a:pt x="1561" y="2418"/>
                  </a:lnTo>
                  <a:cubicBezTo>
                    <a:pt x="1561" y="2453"/>
                    <a:pt x="1525" y="2501"/>
                    <a:pt x="1477" y="2501"/>
                  </a:cubicBezTo>
                  <a:lnTo>
                    <a:pt x="430" y="2501"/>
                  </a:lnTo>
                  <a:cubicBezTo>
                    <a:pt x="394" y="2501"/>
                    <a:pt x="346" y="2453"/>
                    <a:pt x="346" y="2418"/>
                  </a:cubicBezTo>
                  <a:lnTo>
                    <a:pt x="346" y="1013"/>
                  </a:lnTo>
                  <a:cubicBezTo>
                    <a:pt x="346" y="965"/>
                    <a:pt x="382" y="929"/>
                    <a:pt x="430" y="929"/>
                  </a:cubicBezTo>
                  <a:close/>
                  <a:moveTo>
                    <a:pt x="596" y="1"/>
                  </a:moveTo>
                  <a:cubicBezTo>
                    <a:pt x="358" y="1"/>
                    <a:pt x="179" y="191"/>
                    <a:pt x="179" y="418"/>
                  </a:cubicBezTo>
                  <a:lnTo>
                    <a:pt x="179" y="691"/>
                  </a:lnTo>
                  <a:cubicBezTo>
                    <a:pt x="72" y="763"/>
                    <a:pt x="13" y="882"/>
                    <a:pt x="13" y="1013"/>
                  </a:cubicBezTo>
                  <a:lnTo>
                    <a:pt x="13" y="2430"/>
                  </a:lnTo>
                  <a:cubicBezTo>
                    <a:pt x="1" y="2656"/>
                    <a:pt x="191" y="2846"/>
                    <a:pt x="430" y="2846"/>
                  </a:cubicBezTo>
                  <a:lnTo>
                    <a:pt x="1477" y="2846"/>
                  </a:lnTo>
                  <a:cubicBezTo>
                    <a:pt x="1715" y="2846"/>
                    <a:pt x="1894" y="2656"/>
                    <a:pt x="1894" y="2430"/>
                  </a:cubicBezTo>
                  <a:lnTo>
                    <a:pt x="1894" y="1013"/>
                  </a:lnTo>
                  <a:cubicBezTo>
                    <a:pt x="1894" y="882"/>
                    <a:pt x="1834" y="763"/>
                    <a:pt x="1727" y="691"/>
                  </a:cubicBezTo>
                  <a:lnTo>
                    <a:pt x="1727" y="418"/>
                  </a:lnTo>
                  <a:cubicBezTo>
                    <a:pt x="1727" y="179"/>
                    <a:pt x="1537" y="1"/>
                    <a:pt x="131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1207;p82">
              <a:extLst>
                <a:ext uri="{FF2B5EF4-FFF2-40B4-BE49-F238E27FC236}">
                  <a16:creationId xmlns:a16="http://schemas.microsoft.com/office/drawing/2014/main" id="{C49CF201-9070-D14E-AE7C-1C00DEB904C7}"/>
                </a:ext>
              </a:extLst>
            </p:cNvPr>
            <p:cNvSpPr/>
            <p:nvPr/>
          </p:nvSpPr>
          <p:spPr>
            <a:xfrm>
              <a:off x="2955835" y="4273923"/>
              <a:ext cx="202948" cy="281439"/>
            </a:xfrm>
            <a:custGeom>
              <a:avLst/>
              <a:gdLst/>
              <a:ahLst/>
              <a:cxnLst/>
              <a:rect l="l" t="t" r="r" b="b"/>
              <a:pathLst>
                <a:path w="6371" h="8835" extrusionOk="0">
                  <a:moveTo>
                    <a:pt x="5692" y="524"/>
                  </a:moveTo>
                  <a:cubicBezTo>
                    <a:pt x="5883" y="524"/>
                    <a:pt x="6037" y="679"/>
                    <a:pt x="6037" y="870"/>
                  </a:cubicBezTo>
                  <a:lnTo>
                    <a:pt x="6037" y="7966"/>
                  </a:lnTo>
                  <a:cubicBezTo>
                    <a:pt x="6037" y="8156"/>
                    <a:pt x="5883" y="8311"/>
                    <a:pt x="5692" y="8311"/>
                  </a:cubicBezTo>
                  <a:lnTo>
                    <a:pt x="1811" y="8311"/>
                  </a:lnTo>
                  <a:lnTo>
                    <a:pt x="1811" y="524"/>
                  </a:lnTo>
                  <a:close/>
                  <a:moveTo>
                    <a:pt x="1465" y="346"/>
                  </a:moveTo>
                  <a:lnTo>
                    <a:pt x="1465" y="8490"/>
                  </a:lnTo>
                  <a:lnTo>
                    <a:pt x="1227" y="8490"/>
                  </a:lnTo>
                  <a:lnTo>
                    <a:pt x="1227" y="346"/>
                  </a:lnTo>
                  <a:close/>
                  <a:moveTo>
                    <a:pt x="1215" y="1"/>
                  </a:moveTo>
                  <a:cubicBezTo>
                    <a:pt x="1096" y="1"/>
                    <a:pt x="965" y="72"/>
                    <a:pt x="930" y="179"/>
                  </a:cubicBezTo>
                  <a:lnTo>
                    <a:pt x="418" y="179"/>
                  </a:lnTo>
                  <a:cubicBezTo>
                    <a:pt x="180" y="179"/>
                    <a:pt x="1" y="370"/>
                    <a:pt x="1" y="596"/>
                  </a:cubicBezTo>
                  <a:lnTo>
                    <a:pt x="1" y="2358"/>
                  </a:lnTo>
                  <a:cubicBezTo>
                    <a:pt x="1" y="2441"/>
                    <a:pt x="84" y="2513"/>
                    <a:pt x="168" y="2513"/>
                  </a:cubicBezTo>
                  <a:cubicBezTo>
                    <a:pt x="263" y="2513"/>
                    <a:pt x="334" y="2441"/>
                    <a:pt x="334" y="2358"/>
                  </a:cubicBezTo>
                  <a:lnTo>
                    <a:pt x="334" y="596"/>
                  </a:lnTo>
                  <a:cubicBezTo>
                    <a:pt x="334" y="548"/>
                    <a:pt x="382" y="513"/>
                    <a:pt x="418" y="513"/>
                  </a:cubicBezTo>
                  <a:lnTo>
                    <a:pt x="882" y="513"/>
                  </a:lnTo>
                  <a:lnTo>
                    <a:pt x="882" y="8287"/>
                  </a:lnTo>
                  <a:lnTo>
                    <a:pt x="418" y="8287"/>
                  </a:lnTo>
                  <a:cubicBezTo>
                    <a:pt x="382" y="8287"/>
                    <a:pt x="334" y="8252"/>
                    <a:pt x="334" y="8204"/>
                  </a:cubicBezTo>
                  <a:lnTo>
                    <a:pt x="334" y="3072"/>
                  </a:lnTo>
                  <a:cubicBezTo>
                    <a:pt x="334" y="2977"/>
                    <a:pt x="263" y="2906"/>
                    <a:pt x="168" y="2906"/>
                  </a:cubicBezTo>
                  <a:cubicBezTo>
                    <a:pt x="84" y="2906"/>
                    <a:pt x="1" y="2977"/>
                    <a:pt x="1" y="3072"/>
                  </a:cubicBezTo>
                  <a:lnTo>
                    <a:pt x="1" y="8204"/>
                  </a:lnTo>
                  <a:cubicBezTo>
                    <a:pt x="1" y="8454"/>
                    <a:pt x="203" y="8656"/>
                    <a:pt x="418" y="8656"/>
                  </a:cubicBezTo>
                  <a:lnTo>
                    <a:pt x="930" y="8656"/>
                  </a:lnTo>
                  <a:cubicBezTo>
                    <a:pt x="989" y="8752"/>
                    <a:pt x="1096" y="8835"/>
                    <a:pt x="1215" y="8835"/>
                  </a:cubicBezTo>
                  <a:lnTo>
                    <a:pt x="1477" y="8835"/>
                  </a:lnTo>
                  <a:cubicBezTo>
                    <a:pt x="1596" y="8835"/>
                    <a:pt x="1715" y="8752"/>
                    <a:pt x="1763" y="8656"/>
                  </a:cubicBezTo>
                  <a:lnTo>
                    <a:pt x="5692" y="8656"/>
                  </a:lnTo>
                  <a:cubicBezTo>
                    <a:pt x="6061" y="8656"/>
                    <a:pt x="6371" y="8359"/>
                    <a:pt x="6371" y="7966"/>
                  </a:cubicBezTo>
                  <a:lnTo>
                    <a:pt x="6371" y="870"/>
                  </a:lnTo>
                  <a:cubicBezTo>
                    <a:pt x="6371" y="489"/>
                    <a:pt x="6073" y="179"/>
                    <a:pt x="5692" y="179"/>
                  </a:cubicBezTo>
                  <a:lnTo>
                    <a:pt x="1763" y="179"/>
                  </a:lnTo>
                  <a:cubicBezTo>
                    <a:pt x="1704" y="72"/>
                    <a:pt x="1596" y="1"/>
                    <a:pt x="147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1208;p82">
              <a:extLst>
                <a:ext uri="{FF2B5EF4-FFF2-40B4-BE49-F238E27FC236}">
                  <a16:creationId xmlns:a16="http://schemas.microsoft.com/office/drawing/2014/main" id="{01708A25-DFF2-034B-96F1-E14F0E1675C2}"/>
                </a:ext>
              </a:extLst>
            </p:cNvPr>
            <p:cNvSpPr/>
            <p:nvPr/>
          </p:nvSpPr>
          <p:spPr>
            <a:xfrm>
              <a:off x="3098067" y="4511720"/>
              <a:ext cx="29243" cy="10289"/>
            </a:xfrm>
            <a:custGeom>
              <a:avLst/>
              <a:gdLst/>
              <a:ahLst/>
              <a:cxnLst/>
              <a:rect l="l" t="t" r="r" b="b"/>
              <a:pathLst>
                <a:path w="918" h="323" extrusionOk="0">
                  <a:moveTo>
                    <a:pt x="168" y="1"/>
                  </a:moveTo>
                  <a:cubicBezTo>
                    <a:pt x="72" y="1"/>
                    <a:pt x="1" y="72"/>
                    <a:pt x="1" y="156"/>
                  </a:cubicBezTo>
                  <a:cubicBezTo>
                    <a:pt x="1" y="251"/>
                    <a:pt x="72" y="322"/>
                    <a:pt x="168" y="322"/>
                  </a:cubicBezTo>
                  <a:lnTo>
                    <a:pt x="751" y="322"/>
                  </a:lnTo>
                  <a:cubicBezTo>
                    <a:pt x="834" y="322"/>
                    <a:pt x="918" y="251"/>
                    <a:pt x="918" y="156"/>
                  </a:cubicBezTo>
                  <a:cubicBezTo>
                    <a:pt x="918" y="72"/>
                    <a:pt x="834" y="1"/>
                    <a:pt x="75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1209;p82">
              <a:extLst>
                <a:ext uri="{FF2B5EF4-FFF2-40B4-BE49-F238E27FC236}">
                  <a16:creationId xmlns:a16="http://schemas.microsoft.com/office/drawing/2014/main" id="{1E4487EF-14D5-544F-9329-5CAB7C04C155}"/>
                </a:ext>
              </a:extLst>
            </p:cNvPr>
            <p:cNvSpPr/>
            <p:nvPr/>
          </p:nvSpPr>
          <p:spPr>
            <a:xfrm>
              <a:off x="3115906" y="4497704"/>
              <a:ext cx="10257" cy="10640"/>
            </a:xfrm>
            <a:custGeom>
              <a:avLst/>
              <a:gdLst/>
              <a:ahLst/>
              <a:cxnLst/>
              <a:rect l="l" t="t" r="r" b="b"/>
              <a:pathLst>
                <a:path w="322" h="334" extrusionOk="0">
                  <a:moveTo>
                    <a:pt x="155" y="0"/>
                  </a:moveTo>
                  <a:cubicBezTo>
                    <a:pt x="72" y="0"/>
                    <a:pt x="0" y="84"/>
                    <a:pt x="0" y="167"/>
                  </a:cubicBezTo>
                  <a:cubicBezTo>
                    <a:pt x="0" y="262"/>
                    <a:pt x="72" y="334"/>
                    <a:pt x="155" y="334"/>
                  </a:cubicBezTo>
                  <a:cubicBezTo>
                    <a:pt x="250" y="334"/>
                    <a:pt x="322" y="262"/>
                    <a:pt x="322" y="167"/>
                  </a:cubicBezTo>
                  <a:cubicBezTo>
                    <a:pt x="322" y="84"/>
                    <a:pt x="250" y="0"/>
                    <a:pt x="15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1210;p82">
              <a:extLst>
                <a:ext uri="{FF2B5EF4-FFF2-40B4-BE49-F238E27FC236}">
                  <a16:creationId xmlns:a16="http://schemas.microsoft.com/office/drawing/2014/main" id="{90906F53-51EA-B54C-A448-98B275E3A62F}"/>
                </a:ext>
              </a:extLst>
            </p:cNvPr>
            <p:cNvSpPr/>
            <p:nvPr/>
          </p:nvSpPr>
          <p:spPr>
            <a:xfrm>
              <a:off x="2810958" y="4563676"/>
              <a:ext cx="353145" cy="72120"/>
            </a:xfrm>
            <a:custGeom>
              <a:avLst/>
              <a:gdLst/>
              <a:ahLst/>
              <a:cxnLst/>
              <a:rect l="l" t="t" r="r" b="b"/>
              <a:pathLst>
                <a:path w="11086" h="2264" extrusionOk="0">
                  <a:moveTo>
                    <a:pt x="418" y="1"/>
                  </a:moveTo>
                  <a:cubicBezTo>
                    <a:pt x="179" y="1"/>
                    <a:pt x="1" y="191"/>
                    <a:pt x="1" y="418"/>
                  </a:cubicBezTo>
                  <a:lnTo>
                    <a:pt x="1" y="1846"/>
                  </a:lnTo>
                  <a:cubicBezTo>
                    <a:pt x="1" y="2085"/>
                    <a:pt x="191" y="2263"/>
                    <a:pt x="418" y="2263"/>
                  </a:cubicBezTo>
                  <a:lnTo>
                    <a:pt x="8442" y="2263"/>
                  </a:lnTo>
                  <a:cubicBezTo>
                    <a:pt x="8526" y="2263"/>
                    <a:pt x="8597" y="2192"/>
                    <a:pt x="8597" y="2096"/>
                  </a:cubicBezTo>
                  <a:cubicBezTo>
                    <a:pt x="8597" y="2013"/>
                    <a:pt x="8526" y="1930"/>
                    <a:pt x="8442" y="1930"/>
                  </a:cubicBezTo>
                  <a:lnTo>
                    <a:pt x="418" y="1930"/>
                  </a:lnTo>
                  <a:cubicBezTo>
                    <a:pt x="370" y="1930"/>
                    <a:pt x="322" y="1894"/>
                    <a:pt x="322" y="1846"/>
                  </a:cubicBezTo>
                  <a:lnTo>
                    <a:pt x="322" y="418"/>
                  </a:lnTo>
                  <a:cubicBezTo>
                    <a:pt x="322" y="370"/>
                    <a:pt x="370" y="322"/>
                    <a:pt x="418" y="322"/>
                  </a:cubicBezTo>
                  <a:lnTo>
                    <a:pt x="1037" y="322"/>
                  </a:lnTo>
                  <a:lnTo>
                    <a:pt x="1037" y="584"/>
                  </a:lnTo>
                  <a:cubicBezTo>
                    <a:pt x="1037" y="668"/>
                    <a:pt x="1120" y="739"/>
                    <a:pt x="1203" y="739"/>
                  </a:cubicBezTo>
                  <a:cubicBezTo>
                    <a:pt x="1299" y="739"/>
                    <a:pt x="1370" y="668"/>
                    <a:pt x="1370" y="584"/>
                  </a:cubicBezTo>
                  <a:lnTo>
                    <a:pt x="1370" y="322"/>
                  </a:lnTo>
                  <a:lnTo>
                    <a:pt x="1834" y="322"/>
                  </a:lnTo>
                  <a:lnTo>
                    <a:pt x="1834" y="584"/>
                  </a:lnTo>
                  <a:cubicBezTo>
                    <a:pt x="1834" y="668"/>
                    <a:pt x="1906" y="739"/>
                    <a:pt x="1989" y="739"/>
                  </a:cubicBezTo>
                  <a:cubicBezTo>
                    <a:pt x="2084" y="739"/>
                    <a:pt x="2156" y="668"/>
                    <a:pt x="2156" y="584"/>
                  </a:cubicBezTo>
                  <a:lnTo>
                    <a:pt x="2156" y="322"/>
                  </a:lnTo>
                  <a:lnTo>
                    <a:pt x="2620" y="322"/>
                  </a:lnTo>
                  <a:lnTo>
                    <a:pt x="2620" y="584"/>
                  </a:lnTo>
                  <a:cubicBezTo>
                    <a:pt x="2620" y="668"/>
                    <a:pt x="2692" y="739"/>
                    <a:pt x="2787" y="739"/>
                  </a:cubicBezTo>
                  <a:cubicBezTo>
                    <a:pt x="2870" y="739"/>
                    <a:pt x="2942" y="668"/>
                    <a:pt x="2942" y="584"/>
                  </a:cubicBezTo>
                  <a:lnTo>
                    <a:pt x="2942" y="322"/>
                  </a:lnTo>
                  <a:lnTo>
                    <a:pt x="3406" y="322"/>
                  </a:lnTo>
                  <a:lnTo>
                    <a:pt x="3406" y="584"/>
                  </a:lnTo>
                  <a:cubicBezTo>
                    <a:pt x="3406" y="668"/>
                    <a:pt x="3477" y="739"/>
                    <a:pt x="3573" y="739"/>
                  </a:cubicBezTo>
                  <a:cubicBezTo>
                    <a:pt x="3656" y="739"/>
                    <a:pt x="3739" y="668"/>
                    <a:pt x="3739" y="584"/>
                  </a:cubicBezTo>
                  <a:lnTo>
                    <a:pt x="3739" y="322"/>
                  </a:lnTo>
                  <a:lnTo>
                    <a:pt x="4192" y="322"/>
                  </a:lnTo>
                  <a:lnTo>
                    <a:pt x="4192" y="584"/>
                  </a:lnTo>
                  <a:cubicBezTo>
                    <a:pt x="4192" y="668"/>
                    <a:pt x="4275" y="739"/>
                    <a:pt x="4358" y="739"/>
                  </a:cubicBezTo>
                  <a:cubicBezTo>
                    <a:pt x="4454" y="739"/>
                    <a:pt x="4525" y="668"/>
                    <a:pt x="4525" y="584"/>
                  </a:cubicBezTo>
                  <a:lnTo>
                    <a:pt x="4525" y="322"/>
                  </a:lnTo>
                  <a:lnTo>
                    <a:pt x="4990" y="322"/>
                  </a:lnTo>
                  <a:lnTo>
                    <a:pt x="4990" y="584"/>
                  </a:lnTo>
                  <a:cubicBezTo>
                    <a:pt x="4990" y="668"/>
                    <a:pt x="5061" y="739"/>
                    <a:pt x="5144" y="739"/>
                  </a:cubicBezTo>
                  <a:cubicBezTo>
                    <a:pt x="5240" y="739"/>
                    <a:pt x="5311" y="668"/>
                    <a:pt x="5311" y="584"/>
                  </a:cubicBezTo>
                  <a:lnTo>
                    <a:pt x="5311" y="322"/>
                  </a:lnTo>
                  <a:lnTo>
                    <a:pt x="5775" y="322"/>
                  </a:lnTo>
                  <a:lnTo>
                    <a:pt x="5775" y="584"/>
                  </a:lnTo>
                  <a:cubicBezTo>
                    <a:pt x="5775" y="668"/>
                    <a:pt x="5847" y="739"/>
                    <a:pt x="5942" y="739"/>
                  </a:cubicBezTo>
                  <a:cubicBezTo>
                    <a:pt x="6025" y="739"/>
                    <a:pt x="6097" y="668"/>
                    <a:pt x="6097" y="584"/>
                  </a:cubicBezTo>
                  <a:lnTo>
                    <a:pt x="6097" y="322"/>
                  </a:lnTo>
                  <a:lnTo>
                    <a:pt x="6561" y="322"/>
                  </a:lnTo>
                  <a:lnTo>
                    <a:pt x="6561" y="584"/>
                  </a:lnTo>
                  <a:cubicBezTo>
                    <a:pt x="6561" y="668"/>
                    <a:pt x="6633" y="739"/>
                    <a:pt x="6728" y="739"/>
                  </a:cubicBezTo>
                  <a:cubicBezTo>
                    <a:pt x="6811" y="739"/>
                    <a:pt x="6895" y="668"/>
                    <a:pt x="6895" y="584"/>
                  </a:cubicBezTo>
                  <a:lnTo>
                    <a:pt x="6895" y="322"/>
                  </a:lnTo>
                  <a:lnTo>
                    <a:pt x="7347" y="322"/>
                  </a:lnTo>
                  <a:lnTo>
                    <a:pt x="7347" y="584"/>
                  </a:lnTo>
                  <a:cubicBezTo>
                    <a:pt x="7347" y="668"/>
                    <a:pt x="7430" y="739"/>
                    <a:pt x="7514" y="739"/>
                  </a:cubicBezTo>
                  <a:cubicBezTo>
                    <a:pt x="7609" y="739"/>
                    <a:pt x="7680" y="668"/>
                    <a:pt x="7680" y="584"/>
                  </a:cubicBezTo>
                  <a:lnTo>
                    <a:pt x="7680" y="322"/>
                  </a:lnTo>
                  <a:lnTo>
                    <a:pt x="8145" y="322"/>
                  </a:lnTo>
                  <a:lnTo>
                    <a:pt x="8145" y="584"/>
                  </a:lnTo>
                  <a:cubicBezTo>
                    <a:pt x="8145" y="668"/>
                    <a:pt x="8216" y="739"/>
                    <a:pt x="8299" y="739"/>
                  </a:cubicBezTo>
                  <a:cubicBezTo>
                    <a:pt x="8395" y="739"/>
                    <a:pt x="8466" y="668"/>
                    <a:pt x="8466" y="584"/>
                  </a:cubicBezTo>
                  <a:lnTo>
                    <a:pt x="8466" y="322"/>
                  </a:lnTo>
                  <a:lnTo>
                    <a:pt x="8930" y="322"/>
                  </a:lnTo>
                  <a:lnTo>
                    <a:pt x="8930" y="584"/>
                  </a:lnTo>
                  <a:cubicBezTo>
                    <a:pt x="8930" y="668"/>
                    <a:pt x="9002" y="739"/>
                    <a:pt x="9097" y="739"/>
                  </a:cubicBezTo>
                  <a:cubicBezTo>
                    <a:pt x="9181" y="739"/>
                    <a:pt x="9252" y="668"/>
                    <a:pt x="9252" y="584"/>
                  </a:cubicBezTo>
                  <a:lnTo>
                    <a:pt x="9252" y="322"/>
                  </a:lnTo>
                  <a:lnTo>
                    <a:pt x="9716" y="322"/>
                  </a:lnTo>
                  <a:lnTo>
                    <a:pt x="9716" y="584"/>
                  </a:lnTo>
                  <a:cubicBezTo>
                    <a:pt x="9716" y="668"/>
                    <a:pt x="9788" y="739"/>
                    <a:pt x="9883" y="739"/>
                  </a:cubicBezTo>
                  <a:cubicBezTo>
                    <a:pt x="9966" y="739"/>
                    <a:pt x="10050" y="668"/>
                    <a:pt x="10050" y="584"/>
                  </a:cubicBezTo>
                  <a:lnTo>
                    <a:pt x="10050" y="322"/>
                  </a:lnTo>
                  <a:lnTo>
                    <a:pt x="10669" y="322"/>
                  </a:lnTo>
                  <a:cubicBezTo>
                    <a:pt x="10716" y="322"/>
                    <a:pt x="10764" y="370"/>
                    <a:pt x="10764" y="418"/>
                  </a:cubicBezTo>
                  <a:lnTo>
                    <a:pt x="10764" y="1846"/>
                  </a:lnTo>
                  <a:cubicBezTo>
                    <a:pt x="10764" y="1894"/>
                    <a:pt x="10716" y="1930"/>
                    <a:pt x="10669" y="1930"/>
                  </a:cubicBezTo>
                  <a:lnTo>
                    <a:pt x="9192" y="1930"/>
                  </a:lnTo>
                  <a:cubicBezTo>
                    <a:pt x="9109" y="1930"/>
                    <a:pt x="9038" y="2013"/>
                    <a:pt x="9038" y="2096"/>
                  </a:cubicBezTo>
                  <a:cubicBezTo>
                    <a:pt x="9038" y="2192"/>
                    <a:pt x="9109" y="2263"/>
                    <a:pt x="9192" y="2263"/>
                  </a:cubicBezTo>
                  <a:lnTo>
                    <a:pt x="10669" y="2263"/>
                  </a:lnTo>
                  <a:cubicBezTo>
                    <a:pt x="10907" y="2263"/>
                    <a:pt x="11086" y="2073"/>
                    <a:pt x="11086" y="1846"/>
                  </a:cubicBezTo>
                  <a:lnTo>
                    <a:pt x="11086" y="418"/>
                  </a:lnTo>
                  <a:cubicBezTo>
                    <a:pt x="11062" y="191"/>
                    <a:pt x="10883" y="1"/>
                    <a:pt x="1064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 name="Google Shape;11345;p82">
            <a:extLst>
              <a:ext uri="{FF2B5EF4-FFF2-40B4-BE49-F238E27FC236}">
                <a16:creationId xmlns:a16="http://schemas.microsoft.com/office/drawing/2014/main" id="{D92C1603-590F-7D4B-BAE1-838D31353F03}"/>
              </a:ext>
            </a:extLst>
          </p:cNvPr>
          <p:cNvGrpSpPr/>
          <p:nvPr/>
        </p:nvGrpSpPr>
        <p:grpSpPr>
          <a:xfrm>
            <a:off x="1891122" y="3034219"/>
            <a:ext cx="370219" cy="354928"/>
            <a:chOff x="3037766" y="1969564"/>
            <a:chExt cx="370219" cy="354928"/>
          </a:xfrm>
          <a:solidFill>
            <a:schemeClr val="bg2"/>
          </a:solidFill>
        </p:grpSpPr>
        <p:sp>
          <p:nvSpPr>
            <p:cNvPr id="55" name="Google Shape;11346;p82">
              <a:extLst>
                <a:ext uri="{FF2B5EF4-FFF2-40B4-BE49-F238E27FC236}">
                  <a16:creationId xmlns:a16="http://schemas.microsoft.com/office/drawing/2014/main" id="{939E5F73-96C4-394A-8C77-BC3EB06867EA}"/>
                </a:ext>
              </a:extLst>
            </p:cNvPr>
            <p:cNvSpPr/>
            <p:nvPr/>
          </p:nvSpPr>
          <p:spPr>
            <a:xfrm>
              <a:off x="3037766" y="1969564"/>
              <a:ext cx="370219" cy="354928"/>
            </a:xfrm>
            <a:custGeom>
              <a:avLst/>
              <a:gdLst/>
              <a:ahLst/>
              <a:cxnLst/>
              <a:rect l="l" t="t" r="r" b="b"/>
              <a:pathLst>
                <a:path w="11622" h="11142" extrusionOk="0">
                  <a:moveTo>
                    <a:pt x="5609" y="366"/>
                  </a:moveTo>
                  <a:lnTo>
                    <a:pt x="7299" y="2069"/>
                  </a:lnTo>
                  <a:lnTo>
                    <a:pt x="6180" y="3188"/>
                  </a:lnTo>
                  <a:lnTo>
                    <a:pt x="4489" y="1486"/>
                  </a:lnTo>
                  <a:lnTo>
                    <a:pt x="5609" y="366"/>
                  </a:lnTo>
                  <a:close/>
                  <a:moveTo>
                    <a:pt x="4263" y="1700"/>
                  </a:moveTo>
                  <a:lnTo>
                    <a:pt x="5954" y="3391"/>
                  </a:lnTo>
                  <a:lnTo>
                    <a:pt x="3596" y="5772"/>
                  </a:lnTo>
                  <a:cubicBezTo>
                    <a:pt x="2989" y="6379"/>
                    <a:pt x="2989" y="7379"/>
                    <a:pt x="3596" y="7986"/>
                  </a:cubicBezTo>
                  <a:cubicBezTo>
                    <a:pt x="3900" y="8296"/>
                    <a:pt x="4302" y="8451"/>
                    <a:pt x="4704" y="8451"/>
                  </a:cubicBezTo>
                  <a:cubicBezTo>
                    <a:pt x="5106" y="8451"/>
                    <a:pt x="5507" y="8296"/>
                    <a:pt x="5811" y="7986"/>
                  </a:cubicBezTo>
                  <a:lnTo>
                    <a:pt x="8180" y="5629"/>
                  </a:lnTo>
                  <a:lnTo>
                    <a:pt x="9097" y="6546"/>
                  </a:lnTo>
                  <a:cubicBezTo>
                    <a:pt x="9127" y="6576"/>
                    <a:pt x="9169" y="6590"/>
                    <a:pt x="9210" y="6590"/>
                  </a:cubicBezTo>
                  <a:cubicBezTo>
                    <a:pt x="9252" y="6590"/>
                    <a:pt x="9294" y="6576"/>
                    <a:pt x="9323" y="6546"/>
                  </a:cubicBezTo>
                  <a:cubicBezTo>
                    <a:pt x="9383" y="6486"/>
                    <a:pt x="9383" y="6379"/>
                    <a:pt x="9323" y="6320"/>
                  </a:cubicBezTo>
                  <a:lnTo>
                    <a:pt x="8407" y="5403"/>
                  </a:lnTo>
                  <a:lnTo>
                    <a:pt x="9514" y="4284"/>
                  </a:lnTo>
                  <a:lnTo>
                    <a:pt x="11216" y="5986"/>
                  </a:lnTo>
                  <a:lnTo>
                    <a:pt x="10097" y="7093"/>
                  </a:lnTo>
                  <a:lnTo>
                    <a:pt x="9776" y="6772"/>
                  </a:lnTo>
                  <a:cubicBezTo>
                    <a:pt x="9746" y="6742"/>
                    <a:pt x="9704" y="6727"/>
                    <a:pt x="9663" y="6727"/>
                  </a:cubicBezTo>
                  <a:cubicBezTo>
                    <a:pt x="9621" y="6727"/>
                    <a:pt x="9579" y="6742"/>
                    <a:pt x="9550" y="6772"/>
                  </a:cubicBezTo>
                  <a:cubicBezTo>
                    <a:pt x="9490" y="6832"/>
                    <a:pt x="9490" y="6939"/>
                    <a:pt x="9550" y="6998"/>
                  </a:cubicBezTo>
                  <a:lnTo>
                    <a:pt x="9871" y="7320"/>
                  </a:lnTo>
                  <a:lnTo>
                    <a:pt x="7514" y="9689"/>
                  </a:lnTo>
                  <a:cubicBezTo>
                    <a:pt x="6746" y="10463"/>
                    <a:pt x="5728" y="10850"/>
                    <a:pt x="4708" y="10850"/>
                  </a:cubicBezTo>
                  <a:cubicBezTo>
                    <a:pt x="3689" y="10850"/>
                    <a:pt x="2668" y="10463"/>
                    <a:pt x="1894" y="9689"/>
                  </a:cubicBezTo>
                  <a:cubicBezTo>
                    <a:pt x="346" y="8141"/>
                    <a:pt x="346" y="5605"/>
                    <a:pt x="1894" y="4057"/>
                  </a:cubicBezTo>
                  <a:lnTo>
                    <a:pt x="4263" y="1700"/>
                  </a:lnTo>
                  <a:close/>
                  <a:moveTo>
                    <a:pt x="5615" y="0"/>
                  </a:moveTo>
                  <a:cubicBezTo>
                    <a:pt x="5573" y="0"/>
                    <a:pt x="5531" y="15"/>
                    <a:pt x="5501" y="45"/>
                  </a:cubicBezTo>
                  <a:lnTo>
                    <a:pt x="1668" y="3843"/>
                  </a:lnTo>
                  <a:cubicBezTo>
                    <a:pt x="1" y="5510"/>
                    <a:pt x="1" y="8225"/>
                    <a:pt x="1668" y="9891"/>
                  </a:cubicBezTo>
                  <a:cubicBezTo>
                    <a:pt x="2507" y="10725"/>
                    <a:pt x="3605" y="11142"/>
                    <a:pt x="4702" y="11142"/>
                  </a:cubicBezTo>
                  <a:cubicBezTo>
                    <a:pt x="5799" y="11142"/>
                    <a:pt x="6894" y="10725"/>
                    <a:pt x="7728" y="9891"/>
                  </a:cubicBezTo>
                  <a:lnTo>
                    <a:pt x="11538" y="6081"/>
                  </a:lnTo>
                  <a:cubicBezTo>
                    <a:pt x="11621" y="6046"/>
                    <a:pt x="11621" y="5939"/>
                    <a:pt x="11562" y="5879"/>
                  </a:cubicBezTo>
                  <a:lnTo>
                    <a:pt x="9633" y="3962"/>
                  </a:lnTo>
                  <a:cubicBezTo>
                    <a:pt x="9603" y="3932"/>
                    <a:pt x="9564" y="3917"/>
                    <a:pt x="9526" y="3917"/>
                  </a:cubicBezTo>
                  <a:cubicBezTo>
                    <a:pt x="9487" y="3917"/>
                    <a:pt x="9448" y="3932"/>
                    <a:pt x="9419" y="3962"/>
                  </a:cubicBezTo>
                  <a:lnTo>
                    <a:pt x="5609" y="7772"/>
                  </a:lnTo>
                  <a:cubicBezTo>
                    <a:pt x="5359" y="8016"/>
                    <a:pt x="5037" y="8138"/>
                    <a:pt x="4717" y="8138"/>
                  </a:cubicBezTo>
                  <a:cubicBezTo>
                    <a:pt x="4397" y="8138"/>
                    <a:pt x="4079" y="8016"/>
                    <a:pt x="3835" y="7772"/>
                  </a:cubicBezTo>
                  <a:cubicBezTo>
                    <a:pt x="3346" y="7272"/>
                    <a:pt x="3346" y="6486"/>
                    <a:pt x="3835" y="5998"/>
                  </a:cubicBezTo>
                  <a:lnTo>
                    <a:pt x="7645" y="2188"/>
                  </a:lnTo>
                  <a:cubicBezTo>
                    <a:pt x="7704" y="2129"/>
                    <a:pt x="7704" y="2021"/>
                    <a:pt x="7645" y="1962"/>
                  </a:cubicBezTo>
                  <a:lnTo>
                    <a:pt x="5728" y="45"/>
                  </a:lnTo>
                  <a:cubicBezTo>
                    <a:pt x="5698" y="15"/>
                    <a:pt x="5656" y="0"/>
                    <a:pt x="561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1347;p82">
              <a:extLst>
                <a:ext uri="{FF2B5EF4-FFF2-40B4-BE49-F238E27FC236}">
                  <a16:creationId xmlns:a16="http://schemas.microsoft.com/office/drawing/2014/main" id="{446C5C79-73BD-EE4D-AC5D-BD9FBC39CAC0}"/>
                </a:ext>
              </a:extLst>
            </p:cNvPr>
            <p:cNvSpPr/>
            <p:nvPr/>
          </p:nvSpPr>
          <p:spPr>
            <a:xfrm>
              <a:off x="3081757" y="2197136"/>
              <a:ext cx="11436" cy="10448"/>
            </a:xfrm>
            <a:custGeom>
              <a:avLst/>
              <a:gdLst/>
              <a:ahLst/>
              <a:cxnLst/>
              <a:rect l="l" t="t" r="r" b="b"/>
              <a:pathLst>
                <a:path w="359" h="328" extrusionOk="0">
                  <a:moveTo>
                    <a:pt x="173" y="0"/>
                  </a:moveTo>
                  <a:cubicBezTo>
                    <a:pt x="132" y="0"/>
                    <a:pt x="90" y="15"/>
                    <a:pt x="60" y="45"/>
                  </a:cubicBezTo>
                  <a:cubicBezTo>
                    <a:pt x="1" y="116"/>
                    <a:pt x="1" y="211"/>
                    <a:pt x="60" y="283"/>
                  </a:cubicBezTo>
                  <a:cubicBezTo>
                    <a:pt x="90" y="313"/>
                    <a:pt x="132" y="327"/>
                    <a:pt x="173" y="327"/>
                  </a:cubicBezTo>
                  <a:cubicBezTo>
                    <a:pt x="215" y="327"/>
                    <a:pt x="257" y="313"/>
                    <a:pt x="287" y="283"/>
                  </a:cubicBezTo>
                  <a:cubicBezTo>
                    <a:pt x="358" y="211"/>
                    <a:pt x="358" y="116"/>
                    <a:pt x="287" y="45"/>
                  </a:cubicBezTo>
                  <a:cubicBezTo>
                    <a:pt x="257" y="15"/>
                    <a:pt x="215" y="0"/>
                    <a:pt x="17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1348;p82">
              <a:extLst>
                <a:ext uri="{FF2B5EF4-FFF2-40B4-BE49-F238E27FC236}">
                  <a16:creationId xmlns:a16="http://schemas.microsoft.com/office/drawing/2014/main" id="{7E95A52A-F793-8141-AC50-ABF0BE3E1247}"/>
                </a:ext>
              </a:extLst>
            </p:cNvPr>
            <p:cNvSpPr/>
            <p:nvPr/>
          </p:nvSpPr>
          <p:spPr>
            <a:xfrm>
              <a:off x="3081375" y="2168689"/>
              <a:ext cx="11436" cy="10448"/>
            </a:xfrm>
            <a:custGeom>
              <a:avLst/>
              <a:gdLst/>
              <a:ahLst/>
              <a:cxnLst/>
              <a:rect l="l" t="t" r="r" b="b"/>
              <a:pathLst>
                <a:path w="359" h="328" extrusionOk="0">
                  <a:moveTo>
                    <a:pt x="185" y="0"/>
                  </a:moveTo>
                  <a:cubicBezTo>
                    <a:pt x="144" y="0"/>
                    <a:pt x="102" y="15"/>
                    <a:pt x="72" y="45"/>
                  </a:cubicBezTo>
                  <a:cubicBezTo>
                    <a:pt x="1" y="116"/>
                    <a:pt x="1" y="223"/>
                    <a:pt x="72" y="283"/>
                  </a:cubicBezTo>
                  <a:cubicBezTo>
                    <a:pt x="102" y="313"/>
                    <a:pt x="144" y="328"/>
                    <a:pt x="185" y="328"/>
                  </a:cubicBezTo>
                  <a:cubicBezTo>
                    <a:pt x="227" y="328"/>
                    <a:pt x="269" y="313"/>
                    <a:pt x="299" y="283"/>
                  </a:cubicBezTo>
                  <a:cubicBezTo>
                    <a:pt x="358" y="223"/>
                    <a:pt x="358" y="116"/>
                    <a:pt x="299" y="45"/>
                  </a:cubicBezTo>
                  <a:cubicBezTo>
                    <a:pt x="269" y="15"/>
                    <a:pt x="227" y="0"/>
                    <a:pt x="18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1349;p82">
              <a:extLst>
                <a:ext uri="{FF2B5EF4-FFF2-40B4-BE49-F238E27FC236}">
                  <a16:creationId xmlns:a16="http://schemas.microsoft.com/office/drawing/2014/main" id="{580E899B-4188-2941-A10D-487D4975A60D}"/>
                </a:ext>
              </a:extLst>
            </p:cNvPr>
            <p:cNvSpPr/>
            <p:nvPr/>
          </p:nvSpPr>
          <p:spPr>
            <a:xfrm>
              <a:off x="3298340" y="2210770"/>
              <a:ext cx="11404" cy="10480"/>
            </a:xfrm>
            <a:custGeom>
              <a:avLst/>
              <a:gdLst/>
              <a:ahLst/>
              <a:cxnLst/>
              <a:rect l="l" t="t" r="r" b="b"/>
              <a:pathLst>
                <a:path w="358" h="329" extrusionOk="0">
                  <a:moveTo>
                    <a:pt x="179" y="1"/>
                  </a:moveTo>
                  <a:cubicBezTo>
                    <a:pt x="137" y="1"/>
                    <a:pt x="96" y="16"/>
                    <a:pt x="60" y="45"/>
                  </a:cubicBezTo>
                  <a:cubicBezTo>
                    <a:pt x="0" y="117"/>
                    <a:pt x="0" y="212"/>
                    <a:pt x="60" y="283"/>
                  </a:cubicBezTo>
                  <a:cubicBezTo>
                    <a:pt x="96" y="313"/>
                    <a:pt x="137" y="328"/>
                    <a:pt x="179" y="328"/>
                  </a:cubicBezTo>
                  <a:cubicBezTo>
                    <a:pt x="221" y="328"/>
                    <a:pt x="262" y="313"/>
                    <a:pt x="298" y="283"/>
                  </a:cubicBezTo>
                  <a:cubicBezTo>
                    <a:pt x="358" y="212"/>
                    <a:pt x="358" y="117"/>
                    <a:pt x="298" y="45"/>
                  </a:cubicBezTo>
                  <a:cubicBezTo>
                    <a:pt x="262" y="16"/>
                    <a:pt x="221" y="1"/>
                    <a:pt x="17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 name="Google Shape;11450;p82">
            <a:extLst>
              <a:ext uri="{FF2B5EF4-FFF2-40B4-BE49-F238E27FC236}">
                <a16:creationId xmlns:a16="http://schemas.microsoft.com/office/drawing/2014/main" id="{26813927-6ED0-B340-8879-1611F579162F}"/>
              </a:ext>
            </a:extLst>
          </p:cNvPr>
          <p:cNvGrpSpPr/>
          <p:nvPr/>
        </p:nvGrpSpPr>
        <p:grpSpPr>
          <a:xfrm>
            <a:off x="4456419" y="2925191"/>
            <a:ext cx="320143" cy="392581"/>
            <a:chOff x="3086313" y="2877049"/>
            <a:chExt cx="320143" cy="392581"/>
          </a:xfrm>
          <a:solidFill>
            <a:schemeClr val="bg2"/>
          </a:solidFill>
        </p:grpSpPr>
        <p:sp>
          <p:nvSpPr>
            <p:cNvPr id="60" name="Google Shape;11451;p82">
              <a:extLst>
                <a:ext uri="{FF2B5EF4-FFF2-40B4-BE49-F238E27FC236}">
                  <a16:creationId xmlns:a16="http://schemas.microsoft.com/office/drawing/2014/main" id="{9484413C-3165-BA4C-8F39-FCA0D7B0FD3A}"/>
                </a:ext>
              </a:extLst>
            </p:cNvPr>
            <p:cNvSpPr/>
            <p:nvPr/>
          </p:nvSpPr>
          <p:spPr>
            <a:xfrm>
              <a:off x="3125749" y="2915371"/>
              <a:ext cx="240505" cy="354259"/>
            </a:xfrm>
            <a:custGeom>
              <a:avLst/>
              <a:gdLst/>
              <a:ahLst/>
              <a:cxnLst/>
              <a:rect l="l" t="t" r="r" b="b"/>
              <a:pathLst>
                <a:path w="7550" h="11121" extrusionOk="0">
                  <a:moveTo>
                    <a:pt x="3775" y="2929"/>
                  </a:moveTo>
                  <a:lnTo>
                    <a:pt x="3918" y="3120"/>
                  </a:lnTo>
                  <a:cubicBezTo>
                    <a:pt x="3871" y="3144"/>
                    <a:pt x="3823" y="3144"/>
                    <a:pt x="3775" y="3144"/>
                  </a:cubicBezTo>
                  <a:cubicBezTo>
                    <a:pt x="3740" y="3132"/>
                    <a:pt x="3692" y="3120"/>
                    <a:pt x="3644" y="3120"/>
                  </a:cubicBezTo>
                  <a:lnTo>
                    <a:pt x="3775" y="2929"/>
                  </a:lnTo>
                  <a:close/>
                  <a:moveTo>
                    <a:pt x="4168" y="3501"/>
                  </a:moveTo>
                  <a:lnTo>
                    <a:pt x="4299" y="3703"/>
                  </a:lnTo>
                  <a:cubicBezTo>
                    <a:pt x="4126" y="3751"/>
                    <a:pt x="3948" y="3775"/>
                    <a:pt x="3769" y="3775"/>
                  </a:cubicBezTo>
                  <a:cubicBezTo>
                    <a:pt x="3591" y="3775"/>
                    <a:pt x="3412" y="3751"/>
                    <a:pt x="3239" y="3703"/>
                  </a:cubicBezTo>
                  <a:lnTo>
                    <a:pt x="3382" y="3501"/>
                  </a:lnTo>
                  <a:cubicBezTo>
                    <a:pt x="3513" y="3560"/>
                    <a:pt x="3644" y="3572"/>
                    <a:pt x="3775" y="3572"/>
                  </a:cubicBezTo>
                  <a:cubicBezTo>
                    <a:pt x="3918" y="3572"/>
                    <a:pt x="4049" y="3537"/>
                    <a:pt x="4168" y="3501"/>
                  </a:cubicBezTo>
                  <a:close/>
                  <a:moveTo>
                    <a:pt x="3120" y="4132"/>
                  </a:moveTo>
                  <a:cubicBezTo>
                    <a:pt x="3275" y="4180"/>
                    <a:pt x="3418" y="4191"/>
                    <a:pt x="3561" y="4215"/>
                  </a:cubicBezTo>
                  <a:lnTo>
                    <a:pt x="3561" y="8109"/>
                  </a:lnTo>
                  <a:lnTo>
                    <a:pt x="3120" y="8109"/>
                  </a:lnTo>
                  <a:lnTo>
                    <a:pt x="3120" y="4132"/>
                  </a:lnTo>
                  <a:close/>
                  <a:moveTo>
                    <a:pt x="4430" y="4132"/>
                  </a:moveTo>
                  <a:lnTo>
                    <a:pt x="4430" y="8109"/>
                  </a:lnTo>
                  <a:lnTo>
                    <a:pt x="4001" y="8109"/>
                  </a:lnTo>
                  <a:lnTo>
                    <a:pt x="4001" y="4215"/>
                  </a:lnTo>
                  <a:cubicBezTo>
                    <a:pt x="4156" y="4191"/>
                    <a:pt x="4287" y="4180"/>
                    <a:pt x="4430" y="4132"/>
                  </a:cubicBezTo>
                  <a:close/>
                  <a:moveTo>
                    <a:pt x="3799" y="441"/>
                  </a:moveTo>
                  <a:cubicBezTo>
                    <a:pt x="4668" y="441"/>
                    <a:pt x="5490" y="786"/>
                    <a:pt x="6121" y="1394"/>
                  </a:cubicBezTo>
                  <a:cubicBezTo>
                    <a:pt x="6752" y="2025"/>
                    <a:pt x="7097" y="2858"/>
                    <a:pt x="7097" y="3751"/>
                  </a:cubicBezTo>
                  <a:cubicBezTo>
                    <a:pt x="7097" y="4620"/>
                    <a:pt x="6752" y="5442"/>
                    <a:pt x="6157" y="6073"/>
                  </a:cubicBezTo>
                  <a:cubicBezTo>
                    <a:pt x="5609" y="6632"/>
                    <a:pt x="5299" y="7347"/>
                    <a:pt x="5240" y="8109"/>
                  </a:cubicBezTo>
                  <a:lnTo>
                    <a:pt x="4883" y="8109"/>
                  </a:lnTo>
                  <a:lnTo>
                    <a:pt x="4883" y="3822"/>
                  </a:lnTo>
                  <a:cubicBezTo>
                    <a:pt x="4883" y="3775"/>
                    <a:pt x="4871" y="3739"/>
                    <a:pt x="4835" y="3703"/>
                  </a:cubicBezTo>
                  <a:lnTo>
                    <a:pt x="3978" y="2406"/>
                  </a:lnTo>
                  <a:cubicBezTo>
                    <a:pt x="3930" y="2346"/>
                    <a:pt x="3871" y="2310"/>
                    <a:pt x="3799" y="2310"/>
                  </a:cubicBezTo>
                  <a:cubicBezTo>
                    <a:pt x="3716" y="2310"/>
                    <a:pt x="3644" y="2334"/>
                    <a:pt x="3620" y="2406"/>
                  </a:cubicBezTo>
                  <a:lnTo>
                    <a:pt x="2751" y="3703"/>
                  </a:lnTo>
                  <a:cubicBezTo>
                    <a:pt x="2728" y="3739"/>
                    <a:pt x="2704" y="3775"/>
                    <a:pt x="2704" y="3822"/>
                  </a:cubicBezTo>
                  <a:lnTo>
                    <a:pt x="2704" y="8109"/>
                  </a:lnTo>
                  <a:lnTo>
                    <a:pt x="2347" y="8109"/>
                  </a:lnTo>
                  <a:cubicBezTo>
                    <a:pt x="2287" y="7347"/>
                    <a:pt x="1977" y="6632"/>
                    <a:pt x="1430" y="6073"/>
                  </a:cubicBezTo>
                  <a:cubicBezTo>
                    <a:pt x="834" y="5465"/>
                    <a:pt x="501" y="4656"/>
                    <a:pt x="489" y="3810"/>
                  </a:cubicBezTo>
                  <a:cubicBezTo>
                    <a:pt x="477" y="2929"/>
                    <a:pt x="823" y="2096"/>
                    <a:pt x="1430" y="1453"/>
                  </a:cubicBezTo>
                  <a:cubicBezTo>
                    <a:pt x="2049" y="822"/>
                    <a:pt x="2870" y="453"/>
                    <a:pt x="3751" y="441"/>
                  </a:cubicBezTo>
                  <a:close/>
                  <a:moveTo>
                    <a:pt x="5228" y="8561"/>
                  </a:moveTo>
                  <a:lnTo>
                    <a:pt x="5228" y="8835"/>
                  </a:lnTo>
                  <a:lnTo>
                    <a:pt x="5228" y="8883"/>
                  </a:lnTo>
                  <a:lnTo>
                    <a:pt x="2335" y="8883"/>
                  </a:lnTo>
                  <a:lnTo>
                    <a:pt x="2335" y="8835"/>
                  </a:lnTo>
                  <a:lnTo>
                    <a:pt x="2335" y="8561"/>
                  </a:lnTo>
                  <a:close/>
                  <a:moveTo>
                    <a:pt x="5121" y="9311"/>
                  </a:moveTo>
                  <a:cubicBezTo>
                    <a:pt x="4942" y="9752"/>
                    <a:pt x="4525" y="10026"/>
                    <a:pt x="4037" y="10026"/>
                  </a:cubicBezTo>
                  <a:lnTo>
                    <a:pt x="3525" y="10026"/>
                  </a:lnTo>
                  <a:cubicBezTo>
                    <a:pt x="3037" y="10026"/>
                    <a:pt x="2620" y="9728"/>
                    <a:pt x="2442" y="9311"/>
                  </a:cubicBezTo>
                  <a:close/>
                  <a:moveTo>
                    <a:pt x="4049" y="10478"/>
                  </a:moveTo>
                  <a:cubicBezTo>
                    <a:pt x="4061" y="10478"/>
                    <a:pt x="4109" y="10478"/>
                    <a:pt x="4132" y="10490"/>
                  </a:cubicBezTo>
                  <a:cubicBezTo>
                    <a:pt x="4132" y="10597"/>
                    <a:pt x="4049" y="10668"/>
                    <a:pt x="3954" y="10668"/>
                  </a:cubicBezTo>
                  <a:lnTo>
                    <a:pt x="3620" y="10668"/>
                  </a:lnTo>
                  <a:cubicBezTo>
                    <a:pt x="3513" y="10668"/>
                    <a:pt x="3442" y="10585"/>
                    <a:pt x="3442" y="10490"/>
                  </a:cubicBezTo>
                  <a:lnTo>
                    <a:pt x="3442" y="10478"/>
                  </a:lnTo>
                  <a:close/>
                  <a:moveTo>
                    <a:pt x="3762" y="0"/>
                  </a:moveTo>
                  <a:cubicBezTo>
                    <a:pt x="3746" y="0"/>
                    <a:pt x="3731" y="0"/>
                    <a:pt x="3716" y="0"/>
                  </a:cubicBezTo>
                  <a:cubicBezTo>
                    <a:pt x="1656" y="24"/>
                    <a:pt x="1" y="1739"/>
                    <a:pt x="13" y="3810"/>
                  </a:cubicBezTo>
                  <a:cubicBezTo>
                    <a:pt x="25" y="4775"/>
                    <a:pt x="406" y="5680"/>
                    <a:pt x="1073" y="6370"/>
                  </a:cubicBezTo>
                  <a:cubicBezTo>
                    <a:pt x="1596" y="6906"/>
                    <a:pt x="1870" y="7609"/>
                    <a:pt x="1870" y="8335"/>
                  </a:cubicBezTo>
                  <a:lnTo>
                    <a:pt x="1870" y="8835"/>
                  </a:lnTo>
                  <a:cubicBezTo>
                    <a:pt x="1870" y="9549"/>
                    <a:pt x="2335" y="10168"/>
                    <a:pt x="2966" y="10383"/>
                  </a:cubicBezTo>
                  <a:lnTo>
                    <a:pt x="2966" y="10490"/>
                  </a:lnTo>
                  <a:cubicBezTo>
                    <a:pt x="2966" y="10835"/>
                    <a:pt x="3239" y="11121"/>
                    <a:pt x="3585" y="11121"/>
                  </a:cubicBezTo>
                  <a:lnTo>
                    <a:pt x="3930" y="11121"/>
                  </a:lnTo>
                  <a:cubicBezTo>
                    <a:pt x="4275" y="11121"/>
                    <a:pt x="4549" y="10835"/>
                    <a:pt x="4549" y="10490"/>
                  </a:cubicBezTo>
                  <a:lnTo>
                    <a:pt x="4549" y="10383"/>
                  </a:lnTo>
                  <a:cubicBezTo>
                    <a:pt x="5192" y="10168"/>
                    <a:pt x="5645" y="9549"/>
                    <a:pt x="5645" y="8835"/>
                  </a:cubicBezTo>
                  <a:lnTo>
                    <a:pt x="5645" y="8335"/>
                  </a:lnTo>
                  <a:cubicBezTo>
                    <a:pt x="5645" y="7609"/>
                    <a:pt x="5918" y="6918"/>
                    <a:pt x="6442" y="6382"/>
                  </a:cubicBezTo>
                  <a:cubicBezTo>
                    <a:pt x="7133" y="5680"/>
                    <a:pt x="7502" y="4751"/>
                    <a:pt x="7502" y="3763"/>
                  </a:cubicBezTo>
                  <a:cubicBezTo>
                    <a:pt x="7550" y="2751"/>
                    <a:pt x="7145" y="1798"/>
                    <a:pt x="6418" y="1084"/>
                  </a:cubicBezTo>
                  <a:cubicBezTo>
                    <a:pt x="5715" y="380"/>
                    <a:pt x="4757" y="0"/>
                    <a:pt x="376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1452;p82">
              <a:extLst>
                <a:ext uri="{FF2B5EF4-FFF2-40B4-BE49-F238E27FC236}">
                  <a16:creationId xmlns:a16="http://schemas.microsoft.com/office/drawing/2014/main" id="{7DF4DBE1-DAF0-8545-A8E2-1279908273A5}"/>
                </a:ext>
              </a:extLst>
            </p:cNvPr>
            <p:cNvSpPr/>
            <p:nvPr/>
          </p:nvSpPr>
          <p:spPr>
            <a:xfrm>
              <a:off x="3263076" y="2942511"/>
              <a:ext cx="79287" cy="99579"/>
            </a:xfrm>
            <a:custGeom>
              <a:avLst/>
              <a:gdLst/>
              <a:ahLst/>
              <a:cxnLst/>
              <a:rect l="l" t="t" r="r" b="b"/>
              <a:pathLst>
                <a:path w="2489" h="3126" extrusionOk="0">
                  <a:moveTo>
                    <a:pt x="246" y="1"/>
                  </a:moveTo>
                  <a:cubicBezTo>
                    <a:pt x="146" y="1"/>
                    <a:pt x="56" y="59"/>
                    <a:pt x="36" y="161"/>
                  </a:cubicBezTo>
                  <a:cubicBezTo>
                    <a:pt x="0" y="280"/>
                    <a:pt x="60" y="399"/>
                    <a:pt x="179" y="422"/>
                  </a:cubicBezTo>
                  <a:cubicBezTo>
                    <a:pt x="1286" y="744"/>
                    <a:pt x="2048" y="1768"/>
                    <a:pt x="2048" y="2899"/>
                  </a:cubicBezTo>
                  <a:cubicBezTo>
                    <a:pt x="2048" y="3018"/>
                    <a:pt x="2143" y="3125"/>
                    <a:pt x="2262" y="3125"/>
                  </a:cubicBezTo>
                  <a:cubicBezTo>
                    <a:pt x="2381" y="3125"/>
                    <a:pt x="2488" y="3018"/>
                    <a:pt x="2488" y="2899"/>
                  </a:cubicBezTo>
                  <a:cubicBezTo>
                    <a:pt x="2488" y="1577"/>
                    <a:pt x="1595" y="387"/>
                    <a:pt x="298" y="6"/>
                  </a:cubicBezTo>
                  <a:cubicBezTo>
                    <a:pt x="280" y="2"/>
                    <a:pt x="263" y="1"/>
                    <a:pt x="24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1453;p82">
              <a:extLst>
                <a:ext uri="{FF2B5EF4-FFF2-40B4-BE49-F238E27FC236}">
                  <a16:creationId xmlns:a16="http://schemas.microsoft.com/office/drawing/2014/main" id="{13F52D03-5E64-BF43-9B29-181199BAEB8D}"/>
                </a:ext>
              </a:extLst>
            </p:cNvPr>
            <p:cNvSpPr/>
            <p:nvPr/>
          </p:nvSpPr>
          <p:spPr>
            <a:xfrm>
              <a:off x="3237656" y="2939262"/>
              <a:ext cx="20897" cy="14462"/>
            </a:xfrm>
            <a:custGeom>
              <a:avLst/>
              <a:gdLst/>
              <a:ahLst/>
              <a:cxnLst/>
              <a:rect l="l" t="t" r="r" b="b"/>
              <a:pathLst>
                <a:path w="656" h="454" extrusionOk="0">
                  <a:moveTo>
                    <a:pt x="227" y="1"/>
                  </a:moveTo>
                  <a:cubicBezTo>
                    <a:pt x="107" y="1"/>
                    <a:pt x="0" y="108"/>
                    <a:pt x="0" y="227"/>
                  </a:cubicBezTo>
                  <a:cubicBezTo>
                    <a:pt x="0" y="346"/>
                    <a:pt x="107" y="453"/>
                    <a:pt x="227" y="453"/>
                  </a:cubicBezTo>
                  <a:lnTo>
                    <a:pt x="417" y="453"/>
                  </a:lnTo>
                  <a:cubicBezTo>
                    <a:pt x="536" y="453"/>
                    <a:pt x="619" y="358"/>
                    <a:pt x="643" y="251"/>
                  </a:cubicBezTo>
                  <a:cubicBezTo>
                    <a:pt x="655" y="108"/>
                    <a:pt x="560" y="1"/>
                    <a:pt x="42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1454;p82">
              <a:extLst>
                <a:ext uri="{FF2B5EF4-FFF2-40B4-BE49-F238E27FC236}">
                  <a16:creationId xmlns:a16="http://schemas.microsoft.com/office/drawing/2014/main" id="{BDADAC08-2559-C44C-92D7-5F766D078143}"/>
                </a:ext>
              </a:extLst>
            </p:cNvPr>
            <p:cNvSpPr/>
            <p:nvPr/>
          </p:nvSpPr>
          <p:spPr>
            <a:xfrm>
              <a:off x="3379888" y="3029539"/>
              <a:ext cx="26567" cy="14048"/>
            </a:xfrm>
            <a:custGeom>
              <a:avLst/>
              <a:gdLst/>
              <a:ahLst/>
              <a:cxnLst/>
              <a:rect l="l" t="t" r="r" b="b"/>
              <a:pathLst>
                <a:path w="834" h="441" extrusionOk="0">
                  <a:moveTo>
                    <a:pt x="226" y="0"/>
                  </a:moveTo>
                  <a:cubicBezTo>
                    <a:pt x="107" y="0"/>
                    <a:pt x="0" y="107"/>
                    <a:pt x="0" y="226"/>
                  </a:cubicBezTo>
                  <a:cubicBezTo>
                    <a:pt x="0" y="346"/>
                    <a:pt x="107" y="441"/>
                    <a:pt x="226" y="441"/>
                  </a:cubicBezTo>
                  <a:lnTo>
                    <a:pt x="607" y="441"/>
                  </a:lnTo>
                  <a:cubicBezTo>
                    <a:pt x="726" y="441"/>
                    <a:pt x="834" y="346"/>
                    <a:pt x="834" y="226"/>
                  </a:cubicBezTo>
                  <a:cubicBezTo>
                    <a:pt x="822" y="107"/>
                    <a:pt x="726" y="0"/>
                    <a:pt x="60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1455;p82">
              <a:extLst>
                <a:ext uri="{FF2B5EF4-FFF2-40B4-BE49-F238E27FC236}">
                  <a16:creationId xmlns:a16="http://schemas.microsoft.com/office/drawing/2014/main" id="{F8CDBE44-4BCE-8A4D-9D5A-2082EDE70FB0}"/>
                </a:ext>
              </a:extLst>
            </p:cNvPr>
            <p:cNvSpPr/>
            <p:nvPr/>
          </p:nvSpPr>
          <p:spPr>
            <a:xfrm>
              <a:off x="3086313" y="3029539"/>
              <a:ext cx="26599" cy="14048"/>
            </a:xfrm>
            <a:custGeom>
              <a:avLst/>
              <a:gdLst/>
              <a:ahLst/>
              <a:cxnLst/>
              <a:rect l="l" t="t" r="r" b="b"/>
              <a:pathLst>
                <a:path w="835" h="441" extrusionOk="0">
                  <a:moveTo>
                    <a:pt x="227" y="0"/>
                  </a:moveTo>
                  <a:cubicBezTo>
                    <a:pt x="108" y="0"/>
                    <a:pt x="1" y="107"/>
                    <a:pt x="1" y="226"/>
                  </a:cubicBezTo>
                  <a:cubicBezTo>
                    <a:pt x="1" y="346"/>
                    <a:pt x="108" y="441"/>
                    <a:pt x="227" y="441"/>
                  </a:cubicBezTo>
                  <a:lnTo>
                    <a:pt x="608" y="441"/>
                  </a:lnTo>
                  <a:cubicBezTo>
                    <a:pt x="727" y="441"/>
                    <a:pt x="834" y="346"/>
                    <a:pt x="834" y="226"/>
                  </a:cubicBezTo>
                  <a:cubicBezTo>
                    <a:pt x="834" y="107"/>
                    <a:pt x="727" y="0"/>
                    <a:pt x="60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1456;p82">
              <a:extLst>
                <a:ext uri="{FF2B5EF4-FFF2-40B4-BE49-F238E27FC236}">
                  <a16:creationId xmlns:a16="http://schemas.microsoft.com/office/drawing/2014/main" id="{2C46B463-ECB3-F94A-80D0-977C404D4C64}"/>
                </a:ext>
              </a:extLst>
            </p:cNvPr>
            <p:cNvSpPr/>
            <p:nvPr/>
          </p:nvSpPr>
          <p:spPr>
            <a:xfrm>
              <a:off x="3359788" y="2953469"/>
              <a:ext cx="26567" cy="20355"/>
            </a:xfrm>
            <a:custGeom>
              <a:avLst/>
              <a:gdLst/>
              <a:ahLst/>
              <a:cxnLst/>
              <a:rect l="l" t="t" r="r" b="b"/>
              <a:pathLst>
                <a:path w="834" h="639" extrusionOk="0">
                  <a:moveTo>
                    <a:pt x="594" y="0"/>
                  </a:moveTo>
                  <a:cubicBezTo>
                    <a:pt x="555" y="0"/>
                    <a:pt x="514" y="13"/>
                    <a:pt x="476" y="43"/>
                  </a:cubicBezTo>
                  <a:lnTo>
                    <a:pt x="155" y="233"/>
                  </a:lnTo>
                  <a:cubicBezTo>
                    <a:pt x="48" y="293"/>
                    <a:pt x="0" y="424"/>
                    <a:pt x="83" y="531"/>
                  </a:cubicBezTo>
                  <a:cubicBezTo>
                    <a:pt x="119" y="602"/>
                    <a:pt x="203" y="638"/>
                    <a:pt x="274" y="638"/>
                  </a:cubicBezTo>
                  <a:cubicBezTo>
                    <a:pt x="310" y="638"/>
                    <a:pt x="345" y="614"/>
                    <a:pt x="381" y="602"/>
                  </a:cubicBezTo>
                  <a:lnTo>
                    <a:pt x="703" y="412"/>
                  </a:lnTo>
                  <a:cubicBezTo>
                    <a:pt x="810" y="352"/>
                    <a:pt x="834" y="221"/>
                    <a:pt x="774" y="114"/>
                  </a:cubicBezTo>
                  <a:cubicBezTo>
                    <a:pt x="735" y="45"/>
                    <a:pt x="667" y="0"/>
                    <a:pt x="59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1457;p82">
              <a:extLst>
                <a:ext uri="{FF2B5EF4-FFF2-40B4-BE49-F238E27FC236}">
                  <a16:creationId xmlns:a16="http://schemas.microsoft.com/office/drawing/2014/main" id="{79765043-4F0E-834A-973E-6A98765B8608}"/>
                </a:ext>
              </a:extLst>
            </p:cNvPr>
            <p:cNvSpPr/>
            <p:nvPr/>
          </p:nvSpPr>
          <p:spPr>
            <a:xfrm>
              <a:off x="3106413" y="3100034"/>
              <a:ext cx="26599" cy="20164"/>
            </a:xfrm>
            <a:custGeom>
              <a:avLst/>
              <a:gdLst/>
              <a:ahLst/>
              <a:cxnLst/>
              <a:rect l="l" t="t" r="r" b="b"/>
              <a:pathLst>
                <a:path w="835" h="633" extrusionOk="0">
                  <a:moveTo>
                    <a:pt x="590" y="0"/>
                  </a:moveTo>
                  <a:cubicBezTo>
                    <a:pt x="550" y="0"/>
                    <a:pt x="511" y="12"/>
                    <a:pt x="477" y="38"/>
                  </a:cubicBezTo>
                  <a:lnTo>
                    <a:pt x="144" y="228"/>
                  </a:lnTo>
                  <a:cubicBezTo>
                    <a:pt x="36" y="288"/>
                    <a:pt x="1" y="419"/>
                    <a:pt x="72" y="526"/>
                  </a:cubicBezTo>
                  <a:cubicBezTo>
                    <a:pt x="108" y="597"/>
                    <a:pt x="191" y="633"/>
                    <a:pt x="263" y="633"/>
                  </a:cubicBezTo>
                  <a:cubicBezTo>
                    <a:pt x="310" y="633"/>
                    <a:pt x="334" y="609"/>
                    <a:pt x="370" y="597"/>
                  </a:cubicBezTo>
                  <a:lnTo>
                    <a:pt x="691" y="407"/>
                  </a:lnTo>
                  <a:cubicBezTo>
                    <a:pt x="787" y="347"/>
                    <a:pt x="834" y="216"/>
                    <a:pt x="775" y="109"/>
                  </a:cubicBezTo>
                  <a:cubicBezTo>
                    <a:pt x="736" y="40"/>
                    <a:pt x="663" y="0"/>
                    <a:pt x="59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11458;p82">
              <a:extLst>
                <a:ext uri="{FF2B5EF4-FFF2-40B4-BE49-F238E27FC236}">
                  <a16:creationId xmlns:a16="http://schemas.microsoft.com/office/drawing/2014/main" id="{32869548-2A74-A844-8302-C74FA6491723}"/>
                </a:ext>
              </a:extLst>
            </p:cNvPr>
            <p:cNvSpPr/>
            <p:nvPr/>
          </p:nvSpPr>
          <p:spPr>
            <a:xfrm>
              <a:off x="3308565" y="2897277"/>
              <a:ext cx="22044" cy="24178"/>
            </a:xfrm>
            <a:custGeom>
              <a:avLst/>
              <a:gdLst/>
              <a:ahLst/>
              <a:cxnLst/>
              <a:rect l="l" t="t" r="r" b="b"/>
              <a:pathLst>
                <a:path w="692" h="759" extrusionOk="0">
                  <a:moveTo>
                    <a:pt x="441" y="1"/>
                  </a:moveTo>
                  <a:cubicBezTo>
                    <a:pt x="369" y="1"/>
                    <a:pt x="301" y="35"/>
                    <a:pt x="263" y="104"/>
                  </a:cubicBezTo>
                  <a:lnTo>
                    <a:pt x="60" y="438"/>
                  </a:lnTo>
                  <a:cubicBezTo>
                    <a:pt x="1" y="533"/>
                    <a:pt x="37" y="676"/>
                    <a:pt x="144" y="735"/>
                  </a:cubicBezTo>
                  <a:cubicBezTo>
                    <a:pt x="167" y="747"/>
                    <a:pt x="215" y="759"/>
                    <a:pt x="239" y="759"/>
                  </a:cubicBezTo>
                  <a:cubicBezTo>
                    <a:pt x="322" y="759"/>
                    <a:pt x="394" y="711"/>
                    <a:pt x="441" y="652"/>
                  </a:cubicBezTo>
                  <a:lnTo>
                    <a:pt x="632" y="330"/>
                  </a:lnTo>
                  <a:cubicBezTo>
                    <a:pt x="691" y="223"/>
                    <a:pt x="656" y="92"/>
                    <a:pt x="560" y="33"/>
                  </a:cubicBezTo>
                  <a:cubicBezTo>
                    <a:pt x="522" y="11"/>
                    <a:pt x="481" y="1"/>
                    <a:pt x="44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11459;p82">
              <a:extLst>
                <a:ext uri="{FF2B5EF4-FFF2-40B4-BE49-F238E27FC236}">
                  <a16:creationId xmlns:a16="http://schemas.microsoft.com/office/drawing/2014/main" id="{77AD854A-5279-0044-AB58-6F5E7474E68E}"/>
                </a:ext>
              </a:extLst>
            </p:cNvPr>
            <p:cNvSpPr/>
            <p:nvPr/>
          </p:nvSpPr>
          <p:spPr>
            <a:xfrm>
              <a:off x="3239153" y="2877049"/>
              <a:ext cx="14080" cy="26599"/>
            </a:xfrm>
            <a:custGeom>
              <a:avLst/>
              <a:gdLst/>
              <a:ahLst/>
              <a:cxnLst/>
              <a:rect l="l" t="t" r="r" b="b"/>
              <a:pathLst>
                <a:path w="442" h="835" extrusionOk="0">
                  <a:moveTo>
                    <a:pt x="215" y="1"/>
                  </a:moveTo>
                  <a:cubicBezTo>
                    <a:pt x="96" y="1"/>
                    <a:pt x="1" y="96"/>
                    <a:pt x="1" y="215"/>
                  </a:cubicBezTo>
                  <a:lnTo>
                    <a:pt x="1" y="608"/>
                  </a:lnTo>
                  <a:cubicBezTo>
                    <a:pt x="1" y="727"/>
                    <a:pt x="96" y="834"/>
                    <a:pt x="215" y="834"/>
                  </a:cubicBezTo>
                  <a:cubicBezTo>
                    <a:pt x="334" y="834"/>
                    <a:pt x="441" y="727"/>
                    <a:pt x="441" y="608"/>
                  </a:cubicBezTo>
                  <a:lnTo>
                    <a:pt x="441" y="215"/>
                  </a:lnTo>
                  <a:cubicBezTo>
                    <a:pt x="441" y="96"/>
                    <a:pt x="358" y="1"/>
                    <a:pt x="21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11460;p82">
              <a:extLst>
                <a:ext uri="{FF2B5EF4-FFF2-40B4-BE49-F238E27FC236}">
                  <a16:creationId xmlns:a16="http://schemas.microsoft.com/office/drawing/2014/main" id="{05D72306-5B29-0A42-8AB2-3B35CA3E0973}"/>
                </a:ext>
              </a:extLst>
            </p:cNvPr>
            <p:cNvSpPr/>
            <p:nvPr/>
          </p:nvSpPr>
          <p:spPr>
            <a:xfrm>
              <a:off x="3161809" y="2897500"/>
              <a:ext cx="22394" cy="24337"/>
            </a:xfrm>
            <a:custGeom>
              <a:avLst/>
              <a:gdLst/>
              <a:ahLst/>
              <a:cxnLst/>
              <a:rect l="l" t="t" r="r" b="b"/>
              <a:pathLst>
                <a:path w="703" h="764" extrusionOk="0">
                  <a:moveTo>
                    <a:pt x="262" y="0"/>
                  </a:moveTo>
                  <a:cubicBezTo>
                    <a:pt x="222" y="0"/>
                    <a:pt x="181" y="12"/>
                    <a:pt x="143" y="38"/>
                  </a:cubicBezTo>
                  <a:cubicBezTo>
                    <a:pt x="48" y="97"/>
                    <a:pt x="0" y="228"/>
                    <a:pt x="72" y="335"/>
                  </a:cubicBezTo>
                  <a:lnTo>
                    <a:pt x="262" y="669"/>
                  </a:lnTo>
                  <a:cubicBezTo>
                    <a:pt x="310" y="740"/>
                    <a:pt x="381" y="764"/>
                    <a:pt x="464" y="764"/>
                  </a:cubicBezTo>
                  <a:cubicBezTo>
                    <a:pt x="500" y="764"/>
                    <a:pt x="536" y="752"/>
                    <a:pt x="560" y="740"/>
                  </a:cubicBezTo>
                  <a:cubicBezTo>
                    <a:pt x="667" y="681"/>
                    <a:pt x="703" y="550"/>
                    <a:pt x="643" y="442"/>
                  </a:cubicBezTo>
                  <a:lnTo>
                    <a:pt x="441" y="109"/>
                  </a:lnTo>
                  <a:cubicBezTo>
                    <a:pt x="402" y="40"/>
                    <a:pt x="334" y="0"/>
                    <a:pt x="26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11461;p82">
              <a:extLst>
                <a:ext uri="{FF2B5EF4-FFF2-40B4-BE49-F238E27FC236}">
                  <a16:creationId xmlns:a16="http://schemas.microsoft.com/office/drawing/2014/main" id="{40987416-8724-0B44-ADF1-E1E0393F2438}"/>
                </a:ext>
              </a:extLst>
            </p:cNvPr>
            <p:cNvSpPr/>
            <p:nvPr/>
          </p:nvSpPr>
          <p:spPr>
            <a:xfrm>
              <a:off x="3106413" y="2953151"/>
              <a:ext cx="26599" cy="19909"/>
            </a:xfrm>
            <a:custGeom>
              <a:avLst/>
              <a:gdLst/>
              <a:ahLst/>
              <a:cxnLst/>
              <a:rect l="l" t="t" r="r" b="b"/>
              <a:pathLst>
                <a:path w="835" h="625" extrusionOk="0">
                  <a:moveTo>
                    <a:pt x="246" y="0"/>
                  </a:moveTo>
                  <a:cubicBezTo>
                    <a:pt x="168" y="0"/>
                    <a:pt x="92" y="40"/>
                    <a:pt x="60" y="112"/>
                  </a:cubicBezTo>
                  <a:cubicBezTo>
                    <a:pt x="1" y="208"/>
                    <a:pt x="25" y="350"/>
                    <a:pt x="132" y="410"/>
                  </a:cubicBezTo>
                  <a:lnTo>
                    <a:pt x="453" y="600"/>
                  </a:lnTo>
                  <a:cubicBezTo>
                    <a:pt x="489" y="612"/>
                    <a:pt x="537" y="624"/>
                    <a:pt x="560" y="624"/>
                  </a:cubicBezTo>
                  <a:cubicBezTo>
                    <a:pt x="632" y="624"/>
                    <a:pt x="715" y="589"/>
                    <a:pt x="751" y="529"/>
                  </a:cubicBezTo>
                  <a:cubicBezTo>
                    <a:pt x="834" y="422"/>
                    <a:pt x="787" y="291"/>
                    <a:pt x="679" y="231"/>
                  </a:cubicBezTo>
                  <a:lnTo>
                    <a:pt x="358" y="29"/>
                  </a:lnTo>
                  <a:cubicBezTo>
                    <a:pt x="323" y="10"/>
                    <a:pt x="284" y="0"/>
                    <a:pt x="24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11462;p82">
              <a:extLst>
                <a:ext uri="{FF2B5EF4-FFF2-40B4-BE49-F238E27FC236}">
                  <a16:creationId xmlns:a16="http://schemas.microsoft.com/office/drawing/2014/main" id="{7391EF83-90CE-7546-B6F7-9A1B784C58FA}"/>
                </a:ext>
              </a:extLst>
            </p:cNvPr>
            <p:cNvSpPr/>
            <p:nvPr/>
          </p:nvSpPr>
          <p:spPr>
            <a:xfrm>
              <a:off x="3360520" y="3099811"/>
              <a:ext cx="25834" cy="20005"/>
            </a:xfrm>
            <a:custGeom>
              <a:avLst/>
              <a:gdLst/>
              <a:ahLst/>
              <a:cxnLst/>
              <a:rect l="l" t="t" r="r" b="b"/>
              <a:pathLst>
                <a:path w="811" h="628" extrusionOk="0">
                  <a:moveTo>
                    <a:pt x="239" y="1"/>
                  </a:moveTo>
                  <a:cubicBezTo>
                    <a:pt x="167" y="1"/>
                    <a:pt x="99" y="35"/>
                    <a:pt x="60" y="104"/>
                  </a:cubicBezTo>
                  <a:cubicBezTo>
                    <a:pt x="1" y="211"/>
                    <a:pt x="25" y="342"/>
                    <a:pt x="132" y="402"/>
                  </a:cubicBezTo>
                  <a:lnTo>
                    <a:pt x="453" y="592"/>
                  </a:lnTo>
                  <a:cubicBezTo>
                    <a:pt x="489" y="604"/>
                    <a:pt x="537" y="628"/>
                    <a:pt x="561" y="628"/>
                  </a:cubicBezTo>
                  <a:cubicBezTo>
                    <a:pt x="632" y="628"/>
                    <a:pt x="715" y="580"/>
                    <a:pt x="751" y="521"/>
                  </a:cubicBezTo>
                  <a:cubicBezTo>
                    <a:pt x="811" y="426"/>
                    <a:pt x="787" y="283"/>
                    <a:pt x="680" y="223"/>
                  </a:cubicBezTo>
                  <a:lnTo>
                    <a:pt x="358" y="33"/>
                  </a:lnTo>
                  <a:cubicBezTo>
                    <a:pt x="320" y="11"/>
                    <a:pt x="279" y="1"/>
                    <a:pt x="23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 name="Google Shape;11484;p82">
            <a:extLst>
              <a:ext uri="{FF2B5EF4-FFF2-40B4-BE49-F238E27FC236}">
                <a16:creationId xmlns:a16="http://schemas.microsoft.com/office/drawing/2014/main" id="{47E43F3F-1A8C-BF44-9EDA-E74E19A979DC}"/>
              </a:ext>
            </a:extLst>
          </p:cNvPr>
          <p:cNvSpPr/>
          <p:nvPr/>
        </p:nvSpPr>
        <p:spPr>
          <a:xfrm>
            <a:off x="1893415" y="1401613"/>
            <a:ext cx="365632" cy="363561"/>
          </a:xfrm>
          <a:custGeom>
            <a:avLst/>
            <a:gdLst/>
            <a:ahLst/>
            <a:cxnLst/>
            <a:rect l="l" t="t" r="r" b="b"/>
            <a:pathLst>
              <a:path w="11478" h="11413" extrusionOk="0">
                <a:moveTo>
                  <a:pt x="1401" y="515"/>
                </a:moveTo>
                <a:cubicBezTo>
                  <a:pt x="1616" y="515"/>
                  <a:pt x="1834" y="595"/>
                  <a:pt x="2000" y="756"/>
                </a:cubicBezTo>
                <a:lnTo>
                  <a:pt x="2548" y="1304"/>
                </a:lnTo>
                <a:lnTo>
                  <a:pt x="1358" y="2494"/>
                </a:lnTo>
                <a:lnTo>
                  <a:pt x="810" y="1947"/>
                </a:lnTo>
                <a:cubicBezTo>
                  <a:pt x="476" y="1625"/>
                  <a:pt x="476" y="1078"/>
                  <a:pt x="810" y="756"/>
                </a:cubicBezTo>
                <a:cubicBezTo>
                  <a:pt x="971" y="595"/>
                  <a:pt x="1185" y="515"/>
                  <a:pt x="1401" y="515"/>
                </a:cubicBezTo>
                <a:close/>
                <a:moveTo>
                  <a:pt x="2798" y="1566"/>
                </a:moveTo>
                <a:lnTo>
                  <a:pt x="3251" y="2006"/>
                </a:lnTo>
                <a:lnTo>
                  <a:pt x="2655" y="2602"/>
                </a:lnTo>
                <a:lnTo>
                  <a:pt x="2060" y="3197"/>
                </a:lnTo>
                <a:lnTo>
                  <a:pt x="1608" y="2756"/>
                </a:lnTo>
                <a:lnTo>
                  <a:pt x="2798" y="1566"/>
                </a:lnTo>
                <a:close/>
                <a:moveTo>
                  <a:pt x="10132" y="9031"/>
                </a:moveTo>
                <a:lnTo>
                  <a:pt x="10811" y="10757"/>
                </a:lnTo>
                <a:lnTo>
                  <a:pt x="9085" y="10091"/>
                </a:lnTo>
                <a:lnTo>
                  <a:pt x="10132" y="9031"/>
                </a:lnTo>
                <a:close/>
                <a:moveTo>
                  <a:pt x="4036" y="5685"/>
                </a:moveTo>
                <a:lnTo>
                  <a:pt x="5763" y="7412"/>
                </a:lnTo>
                <a:lnTo>
                  <a:pt x="5418" y="7757"/>
                </a:lnTo>
                <a:lnTo>
                  <a:pt x="5001" y="7340"/>
                </a:lnTo>
                <a:cubicBezTo>
                  <a:pt x="4965" y="7299"/>
                  <a:pt x="4920" y="7278"/>
                  <a:pt x="4876" y="7278"/>
                </a:cubicBezTo>
                <a:cubicBezTo>
                  <a:pt x="4831" y="7278"/>
                  <a:pt x="4787" y="7299"/>
                  <a:pt x="4751" y="7340"/>
                </a:cubicBezTo>
                <a:cubicBezTo>
                  <a:pt x="4679" y="7412"/>
                  <a:pt x="4679" y="7519"/>
                  <a:pt x="4751" y="7590"/>
                </a:cubicBezTo>
                <a:lnTo>
                  <a:pt x="5168" y="8007"/>
                </a:lnTo>
                <a:lnTo>
                  <a:pt x="4763" y="8412"/>
                </a:lnTo>
                <a:lnTo>
                  <a:pt x="3822" y="7471"/>
                </a:lnTo>
                <a:cubicBezTo>
                  <a:pt x="3786" y="7436"/>
                  <a:pt x="3742" y="7418"/>
                  <a:pt x="3697" y="7418"/>
                </a:cubicBezTo>
                <a:cubicBezTo>
                  <a:pt x="3652" y="7418"/>
                  <a:pt x="3608" y="7436"/>
                  <a:pt x="3572" y="7471"/>
                </a:cubicBezTo>
                <a:cubicBezTo>
                  <a:pt x="3501" y="7543"/>
                  <a:pt x="3501" y="7650"/>
                  <a:pt x="3572" y="7721"/>
                </a:cubicBezTo>
                <a:lnTo>
                  <a:pt x="4513" y="8662"/>
                </a:lnTo>
                <a:lnTo>
                  <a:pt x="4108" y="9067"/>
                </a:lnTo>
                <a:lnTo>
                  <a:pt x="3691" y="8638"/>
                </a:lnTo>
                <a:cubicBezTo>
                  <a:pt x="3655" y="8602"/>
                  <a:pt x="3611" y="8584"/>
                  <a:pt x="3566" y="8584"/>
                </a:cubicBezTo>
                <a:cubicBezTo>
                  <a:pt x="3521" y="8584"/>
                  <a:pt x="3477" y="8602"/>
                  <a:pt x="3441" y="8638"/>
                </a:cubicBezTo>
                <a:cubicBezTo>
                  <a:pt x="3358" y="8721"/>
                  <a:pt x="3358" y="8817"/>
                  <a:pt x="3441" y="8900"/>
                </a:cubicBezTo>
                <a:lnTo>
                  <a:pt x="3858" y="9317"/>
                </a:lnTo>
                <a:lnTo>
                  <a:pt x="3453" y="9710"/>
                </a:lnTo>
                <a:lnTo>
                  <a:pt x="3036" y="9293"/>
                </a:lnTo>
                <a:cubicBezTo>
                  <a:pt x="3001" y="9257"/>
                  <a:pt x="2956" y="9239"/>
                  <a:pt x="2911" y="9239"/>
                </a:cubicBezTo>
                <a:cubicBezTo>
                  <a:pt x="2867" y="9239"/>
                  <a:pt x="2822" y="9257"/>
                  <a:pt x="2786" y="9293"/>
                </a:cubicBezTo>
                <a:cubicBezTo>
                  <a:pt x="2703" y="9376"/>
                  <a:pt x="2703" y="9471"/>
                  <a:pt x="2786" y="9555"/>
                </a:cubicBezTo>
                <a:lnTo>
                  <a:pt x="3203" y="9972"/>
                </a:lnTo>
                <a:lnTo>
                  <a:pt x="2798" y="10364"/>
                </a:lnTo>
                <a:lnTo>
                  <a:pt x="1858" y="9436"/>
                </a:lnTo>
                <a:cubicBezTo>
                  <a:pt x="1822" y="9394"/>
                  <a:pt x="1777" y="9373"/>
                  <a:pt x="1733" y="9373"/>
                </a:cubicBezTo>
                <a:cubicBezTo>
                  <a:pt x="1688" y="9373"/>
                  <a:pt x="1643" y="9394"/>
                  <a:pt x="1608" y="9436"/>
                </a:cubicBezTo>
                <a:cubicBezTo>
                  <a:pt x="1536" y="9507"/>
                  <a:pt x="1536" y="9614"/>
                  <a:pt x="1608" y="9686"/>
                </a:cubicBezTo>
                <a:lnTo>
                  <a:pt x="2548" y="10626"/>
                </a:lnTo>
                <a:lnTo>
                  <a:pt x="2191" y="10984"/>
                </a:lnTo>
                <a:cubicBezTo>
                  <a:pt x="2155" y="11007"/>
                  <a:pt x="2096" y="11043"/>
                  <a:pt x="2048" y="11043"/>
                </a:cubicBezTo>
                <a:cubicBezTo>
                  <a:pt x="2012" y="11043"/>
                  <a:pt x="1953" y="11019"/>
                  <a:pt x="1917" y="10984"/>
                </a:cubicBezTo>
                <a:lnTo>
                  <a:pt x="465" y="9519"/>
                </a:lnTo>
                <a:cubicBezTo>
                  <a:pt x="381" y="9448"/>
                  <a:pt x="381" y="9329"/>
                  <a:pt x="465" y="9257"/>
                </a:cubicBezTo>
                <a:lnTo>
                  <a:pt x="4036" y="5685"/>
                </a:lnTo>
                <a:close/>
                <a:moveTo>
                  <a:pt x="9428" y="0"/>
                </a:moveTo>
                <a:cubicBezTo>
                  <a:pt x="9290" y="0"/>
                  <a:pt x="9150" y="54"/>
                  <a:pt x="9037" y="161"/>
                </a:cubicBezTo>
                <a:lnTo>
                  <a:pt x="6299" y="2899"/>
                </a:lnTo>
                <a:cubicBezTo>
                  <a:pt x="6227" y="2971"/>
                  <a:pt x="6227" y="3078"/>
                  <a:pt x="6299" y="3149"/>
                </a:cubicBezTo>
                <a:cubicBezTo>
                  <a:pt x="6334" y="3185"/>
                  <a:pt x="6379" y="3203"/>
                  <a:pt x="6424" y="3203"/>
                </a:cubicBezTo>
                <a:cubicBezTo>
                  <a:pt x="6468" y="3203"/>
                  <a:pt x="6513" y="3185"/>
                  <a:pt x="6549" y="3149"/>
                </a:cubicBezTo>
                <a:lnTo>
                  <a:pt x="9287" y="411"/>
                </a:lnTo>
                <a:cubicBezTo>
                  <a:pt x="9323" y="387"/>
                  <a:pt x="9382" y="351"/>
                  <a:pt x="9418" y="351"/>
                </a:cubicBezTo>
                <a:cubicBezTo>
                  <a:pt x="9466" y="351"/>
                  <a:pt x="9525" y="363"/>
                  <a:pt x="9561" y="411"/>
                </a:cubicBezTo>
                <a:lnTo>
                  <a:pt x="11013" y="1875"/>
                </a:lnTo>
                <a:cubicBezTo>
                  <a:pt x="11049" y="1899"/>
                  <a:pt x="11073" y="1959"/>
                  <a:pt x="11073" y="2006"/>
                </a:cubicBezTo>
                <a:cubicBezTo>
                  <a:pt x="11073" y="2054"/>
                  <a:pt x="11061" y="2113"/>
                  <a:pt x="11013" y="2137"/>
                </a:cubicBezTo>
                <a:lnTo>
                  <a:pt x="10656" y="2494"/>
                </a:lnTo>
                <a:lnTo>
                  <a:pt x="9716" y="1554"/>
                </a:lnTo>
                <a:cubicBezTo>
                  <a:pt x="9680" y="1518"/>
                  <a:pt x="9635" y="1500"/>
                  <a:pt x="9591" y="1500"/>
                </a:cubicBezTo>
                <a:cubicBezTo>
                  <a:pt x="9546" y="1500"/>
                  <a:pt x="9501" y="1518"/>
                  <a:pt x="9466" y="1554"/>
                </a:cubicBezTo>
                <a:cubicBezTo>
                  <a:pt x="9394" y="1637"/>
                  <a:pt x="9394" y="1732"/>
                  <a:pt x="9466" y="1816"/>
                </a:cubicBezTo>
                <a:lnTo>
                  <a:pt x="10406" y="2744"/>
                </a:lnTo>
                <a:lnTo>
                  <a:pt x="10001" y="3149"/>
                </a:lnTo>
                <a:lnTo>
                  <a:pt x="9585" y="2733"/>
                </a:lnTo>
                <a:cubicBezTo>
                  <a:pt x="9549" y="2697"/>
                  <a:pt x="9504" y="2679"/>
                  <a:pt x="9460" y="2679"/>
                </a:cubicBezTo>
                <a:cubicBezTo>
                  <a:pt x="9415" y="2679"/>
                  <a:pt x="9370" y="2697"/>
                  <a:pt x="9335" y="2733"/>
                </a:cubicBezTo>
                <a:cubicBezTo>
                  <a:pt x="9263" y="2804"/>
                  <a:pt x="9263" y="2911"/>
                  <a:pt x="9335" y="2983"/>
                </a:cubicBezTo>
                <a:lnTo>
                  <a:pt x="9751" y="3399"/>
                </a:lnTo>
                <a:lnTo>
                  <a:pt x="9347" y="3804"/>
                </a:lnTo>
                <a:lnTo>
                  <a:pt x="8930" y="3387"/>
                </a:lnTo>
                <a:cubicBezTo>
                  <a:pt x="8894" y="3352"/>
                  <a:pt x="8850" y="3334"/>
                  <a:pt x="8805" y="3334"/>
                </a:cubicBezTo>
                <a:cubicBezTo>
                  <a:pt x="8760" y="3334"/>
                  <a:pt x="8716" y="3352"/>
                  <a:pt x="8680" y="3387"/>
                </a:cubicBezTo>
                <a:cubicBezTo>
                  <a:pt x="8597" y="3459"/>
                  <a:pt x="8597" y="3566"/>
                  <a:pt x="8680" y="3637"/>
                </a:cubicBezTo>
                <a:lnTo>
                  <a:pt x="9097" y="4054"/>
                </a:lnTo>
                <a:lnTo>
                  <a:pt x="8692" y="4459"/>
                </a:lnTo>
                <a:lnTo>
                  <a:pt x="7751" y="3518"/>
                </a:lnTo>
                <a:cubicBezTo>
                  <a:pt x="7715" y="3483"/>
                  <a:pt x="7671" y="3465"/>
                  <a:pt x="7626" y="3465"/>
                </a:cubicBezTo>
                <a:cubicBezTo>
                  <a:pt x="7581" y="3465"/>
                  <a:pt x="7537" y="3483"/>
                  <a:pt x="7501" y="3518"/>
                </a:cubicBezTo>
                <a:cubicBezTo>
                  <a:pt x="7430" y="3602"/>
                  <a:pt x="7430" y="3697"/>
                  <a:pt x="7501" y="3780"/>
                </a:cubicBezTo>
                <a:lnTo>
                  <a:pt x="8442" y="4709"/>
                </a:lnTo>
                <a:lnTo>
                  <a:pt x="8037" y="5114"/>
                </a:lnTo>
                <a:lnTo>
                  <a:pt x="7620" y="4697"/>
                </a:lnTo>
                <a:cubicBezTo>
                  <a:pt x="7584" y="4661"/>
                  <a:pt x="7540" y="4644"/>
                  <a:pt x="7495" y="4644"/>
                </a:cubicBezTo>
                <a:cubicBezTo>
                  <a:pt x="7451" y="4644"/>
                  <a:pt x="7406" y="4661"/>
                  <a:pt x="7370" y="4697"/>
                </a:cubicBezTo>
                <a:cubicBezTo>
                  <a:pt x="7287" y="4769"/>
                  <a:pt x="7287" y="4876"/>
                  <a:pt x="7370" y="4947"/>
                </a:cubicBezTo>
                <a:lnTo>
                  <a:pt x="7787" y="5364"/>
                </a:lnTo>
                <a:lnTo>
                  <a:pt x="7442" y="5709"/>
                </a:lnTo>
                <a:lnTo>
                  <a:pt x="5715" y="3983"/>
                </a:lnTo>
                <a:lnTo>
                  <a:pt x="6037" y="3661"/>
                </a:lnTo>
                <a:cubicBezTo>
                  <a:pt x="6120" y="3578"/>
                  <a:pt x="6120" y="3483"/>
                  <a:pt x="6037" y="3399"/>
                </a:cubicBezTo>
                <a:cubicBezTo>
                  <a:pt x="6001" y="3364"/>
                  <a:pt x="5956" y="3346"/>
                  <a:pt x="5912" y="3346"/>
                </a:cubicBezTo>
                <a:cubicBezTo>
                  <a:pt x="5867" y="3346"/>
                  <a:pt x="5822" y="3364"/>
                  <a:pt x="5787" y="3399"/>
                </a:cubicBezTo>
                <a:lnTo>
                  <a:pt x="5465" y="3733"/>
                </a:lnTo>
                <a:lnTo>
                  <a:pt x="2239" y="506"/>
                </a:lnTo>
                <a:cubicBezTo>
                  <a:pt x="2012" y="280"/>
                  <a:pt x="1715" y="161"/>
                  <a:pt x="1381" y="161"/>
                </a:cubicBezTo>
                <a:cubicBezTo>
                  <a:pt x="1072" y="161"/>
                  <a:pt x="762" y="280"/>
                  <a:pt x="536" y="506"/>
                </a:cubicBezTo>
                <a:cubicBezTo>
                  <a:pt x="310" y="732"/>
                  <a:pt x="191" y="1030"/>
                  <a:pt x="191" y="1351"/>
                </a:cubicBezTo>
                <a:cubicBezTo>
                  <a:pt x="191" y="1661"/>
                  <a:pt x="310" y="1971"/>
                  <a:pt x="536" y="2197"/>
                </a:cubicBezTo>
                <a:lnTo>
                  <a:pt x="3774" y="5447"/>
                </a:lnTo>
                <a:lnTo>
                  <a:pt x="203" y="9019"/>
                </a:lnTo>
                <a:cubicBezTo>
                  <a:pt x="0" y="9221"/>
                  <a:pt x="0" y="9567"/>
                  <a:pt x="203" y="9793"/>
                </a:cubicBezTo>
                <a:lnTo>
                  <a:pt x="1667" y="11246"/>
                </a:lnTo>
                <a:cubicBezTo>
                  <a:pt x="1774" y="11353"/>
                  <a:pt x="1905" y="11412"/>
                  <a:pt x="2048" y="11412"/>
                </a:cubicBezTo>
                <a:cubicBezTo>
                  <a:pt x="2203" y="11412"/>
                  <a:pt x="2334" y="11353"/>
                  <a:pt x="2441" y="11246"/>
                </a:cubicBezTo>
                <a:lnTo>
                  <a:pt x="6013" y="7674"/>
                </a:lnTo>
                <a:lnTo>
                  <a:pt x="6263" y="7924"/>
                </a:lnTo>
                <a:cubicBezTo>
                  <a:pt x="6299" y="7965"/>
                  <a:pt x="6343" y="7986"/>
                  <a:pt x="6389" y="7986"/>
                </a:cubicBezTo>
                <a:cubicBezTo>
                  <a:pt x="6436" y="7986"/>
                  <a:pt x="6483" y="7965"/>
                  <a:pt x="6525" y="7924"/>
                </a:cubicBezTo>
                <a:cubicBezTo>
                  <a:pt x="6596" y="7852"/>
                  <a:pt x="6596" y="7745"/>
                  <a:pt x="6525" y="7674"/>
                </a:cubicBezTo>
                <a:lnTo>
                  <a:pt x="6168" y="7316"/>
                </a:lnTo>
                <a:cubicBezTo>
                  <a:pt x="6168" y="7305"/>
                  <a:pt x="6144" y="7305"/>
                  <a:pt x="6132" y="7293"/>
                </a:cubicBezTo>
                <a:lnTo>
                  <a:pt x="6096" y="7257"/>
                </a:lnTo>
                <a:lnTo>
                  <a:pt x="2310" y="3471"/>
                </a:lnTo>
                <a:lnTo>
                  <a:pt x="2786" y="2995"/>
                </a:lnTo>
                <a:lnTo>
                  <a:pt x="3084" y="3292"/>
                </a:lnTo>
                <a:cubicBezTo>
                  <a:pt x="3108" y="3316"/>
                  <a:pt x="3155" y="3328"/>
                  <a:pt x="3203" y="3328"/>
                </a:cubicBezTo>
                <a:cubicBezTo>
                  <a:pt x="3239" y="3328"/>
                  <a:pt x="3286" y="3316"/>
                  <a:pt x="3322" y="3292"/>
                </a:cubicBezTo>
                <a:cubicBezTo>
                  <a:pt x="3393" y="3209"/>
                  <a:pt x="3393" y="3114"/>
                  <a:pt x="3322" y="3030"/>
                </a:cubicBezTo>
                <a:lnTo>
                  <a:pt x="3024" y="2733"/>
                </a:lnTo>
                <a:lnTo>
                  <a:pt x="3501" y="2256"/>
                </a:lnTo>
                <a:lnTo>
                  <a:pt x="5358" y="4126"/>
                </a:lnTo>
                <a:lnTo>
                  <a:pt x="7311" y="6066"/>
                </a:lnTo>
                <a:lnTo>
                  <a:pt x="7323" y="6090"/>
                </a:lnTo>
                <a:lnTo>
                  <a:pt x="7334" y="6102"/>
                </a:lnTo>
                <a:lnTo>
                  <a:pt x="9942" y="8710"/>
                </a:lnTo>
                <a:lnTo>
                  <a:pt x="9466" y="9186"/>
                </a:lnTo>
                <a:lnTo>
                  <a:pt x="6846" y="6554"/>
                </a:lnTo>
                <a:lnTo>
                  <a:pt x="5810" y="5519"/>
                </a:lnTo>
                <a:lnTo>
                  <a:pt x="3965" y="3673"/>
                </a:lnTo>
                <a:cubicBezTo>
                  <a:pt x="3923" y="3637"/>
                  <a:pt x="3879" y="3620"/>
                  <a:pt x="3834" y="3620"/>
                </a:cubicBezTo>
                <a:cubicBezTo>
                  <a:pt x="3789" y="3620"/>
                  <a:pt x="3745" y="3637"/>
                  <a:pt x="3703" y="3673"/>
                </a:cubicBezTo>
                <a:cubicBezTo>
                  <a:pt x="3632" y="3745"/>
                  <a:pt x="3632" y="3852"/>
                  <a:pt x="3703" y="3923"/>
                </a:cubicBezTo>
                <a:lnTo>
                  <a:pt x="9239" y="9460"/>
                </a:lnTo>
                <a:lnTo>
                  <a:pt x="8763" y="9936"/>
                </a:lnTo>
                <a:lnTo>
                  <a:pt x="7096" y="8269"/>
                </a:lnTo>
                <a:cubicBezTo>
                  <a:pt x="7061" y="8233"/>
                  <a:pt x="7016" y="8215"/>
                  <a:pt x="6971" y="8215"/>
                </a:cubicBezTo>
                <a:cubicBezTo>
                  <a:pt x="6927" y="8215"/>
                  <a:pt x="6882" y="8233"/>
                  <a:pt x="6846" y="8269"/>
                </a:cubicBezTo>
                <a:cubicBezTo>
                  <a:pt x="6775" y="8340"/>
                  <a:pt x="6775" y="8448"/>
                  <a:pt x="6846" y="8519"/>
                </a:cubicBezTo>
                <a:lnTo>
                  <a:pt x="8632" y="10305"/>
                </a:lnTo>
                <a:cubicBezTo>
                  <a:pt x="8644" y="10329"/>
                  <a:pt x="8680" y="10341"/>
                  <a:pt x="8692" y="10353"/>
                </a:cubicBezTo>
                <a:lnTo>
                  <a:pt x="10799" y="11174"/>
                </a:lnTo>
                <a:cubicBezTo>
                  <a:pt x="10835" y="11186"/>
                  <a:pt x="10883" y="11186"/>
                  <a:pt x="10906" y="11186"/>
                </a:cubicBezTo>
                <a:cubicBezTo>
                  <a:pt x="10990" y="11186"/>
                  <a:pt x="11061" y="11162"/>
                  <a:pt x="11121" y="11103"/>
                </a:cubicBezTo>
                <a:cubicBezTo>
                  <a:pt x="11192" y="11019"/>
                  <a:pt x="11228" y="10900"/>
                  <a:pt x="11180" y="10805"/>
                </a:cubicBezTo>
                <a:lnTo>
                  <a:pt x="10359" y="8686"/>
                </a:lnTo>
                <a:cubicBezTo>
                  <a:pt x="10347" y="8662"/>
                  <a:pt x="10323" y="8638"/>
                  <a:pt x="10311" y="8626"/>
                </a:cubicBezTo>
                <a:lnTo>
                  <a:pt x="7692" y="6007"/>
                </a:lnTo>
                <a:lnTo>
                  <a:pt x="11264" y="2435"/>
                </a:lnTo>
                <a:cubicBezTo>
                  <a:pt x="11478" y="2185"/>
                  <a:pt x="11478" y="1840"/>
                  <a:pt x="11264" y="1625"/>
                </a:cubicBezTo>
                <a:lnTo>
                  <a:pt x="9811" y="161"/>
                </a:lnTo>
                <a:cubicBezTo>
                  <a:pt x="9704" y="54"/>
                  <a:pt x="9567" y="0"/>
                  <a:pt x="9428" y="0"/>
                </a:cubicBezTo>
                <a:close/>
              </a:path>
            </a:pathLst>
          </a:cu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630;p54">
            <a:extLst>
              <a:ext uri="{FF2B5EF4-FFF2-40B4-BE49-F238E27FC236}">
                <a16:creationId xmlns:a16="http://schemas.microsoft.com/office/drawing/2014/main" id="{3170C612-F92E-0E41-8CE5-3F656F257D98}"/>
              </a:ext>
            </a:extLst>
          </p:cNvPr>
          <p:cNvSpPr txBox="1">
            <a:spLocks/>
          </p:cNvSpPr>
          <p:nvPr/>
        </p:nvSpPr>
        <p:spPr>
          <a:xfrm>
            <a:off x="5967873" y="3361725"/>
            <a:ext cx="2165100" cy="448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accent4"/>
              </a:buClr>
              <a:buSzPts val="1900"/>
              <a:buFont typeface="Oswald"/>
              <a:buNone/>
              <a:defRPr sz="1900" b="1" i="0" u="none" strike="noStrike" cap="none">
                <a:solidFill>
                  <a:schemeClr val="accent2"/>
                </a:solidFill>
                <a:latin typeface="Oswald"/>
                <a:ea typeface="Oswald"/>
                <a:cs typeface="Oswald"/>
                <a:sym typeface="Oswald"/>
              </a:defRPr>
            </a:lvl1pPr>
            <a:lvl2pPr marL="914400" marR="0" lvl="1" indent="-317500" algn="l" rtl="0">
              <a:lnSpc>
                <a:spcPct val="100000"/>
              </a:lnSpc>
              <a:spcBef>
                <a:spcPts val="1600"/>
              </a:spcBef>
              <a:spcAft>
                <a:spcPts val="0"/>
              </a:spcAft>
              <a:buClr>
                <a:schemeClr val="accent4"/>
              </a:buClr>
              <a:buSzPts val="1400"/>
              <a:buFont typeface="Roboto"/>
              <a:buNone/>
              <a:defRPr sz="1400" b="0" i="0" u="none" strike="noStrike" cap="none">
                <a:solidFill>
                  <a:schemeClr val="accent4"/>
                </a:solidFill>
                <a:latin typeface="Roboto"/>
                <a:ea typeface="Roboto"/>
                <a:cs typeface="Roboto"/>
                <a:sym typeface="Roboto"/>
              </a:defRPr>
            </a:lvl2pPr>
            <a:lvl3pPr marL="1371600" marR="0" lvl="2" indent="-317500" algn="l" rtl="0">
              <a:lnSpc>
                <a:spcPct val="100000"/>
              </a:lnSpc>
              <a:spcBef>
                <a:spcPts val="1600"/>
              </a:spcBef>
              <a:spcAft>
                <a:spcPts val="0"/>
              </a:spcAft>
              <a:buClr>
                <a:schemeClr val="accent4"/>
              </a:buClr>
              <a:buSzPts val="1400"/>
              <a:buFont typeface="Roboto"/>
              <a:buNone/>
              <a:defRPr sz="1400" b="0" i="0" u="none" strike="noStrike" cap="none">
                <a:solidFill>
                  <a:schemeClr val="accent4"/>
                </a:solidFill>
                <a:latin typeface="Roboto"/>
                <a:ea typeface="Roboto"/>
                <a:cs typeface="Roboto"/>
                <a:sym typeface="Roboto"/>
              </a:defRPr>
            </a:lvl3pPr>
            <a:lvl4pPr marL="1828800" marR="0" lvl="3" indent="-317500" algn="l" rtl="0">
              <a:lnSpc>
                <a:spcPct val="100000"/>
              </a:lnSpc>
              <a:spcBef>
                <a:spcPts val="1600"/>
              </a:spcBef>
              <a:spcAft>
                <a:spcPts val="0"/>
              </a:spcAft>
              <a:buClr>
                <a:schemeClr val="accent4"/>
              </a:buClr>
              <a:buSzPts val="1400"/>
              <a:buFont typeface="Roboto"/>
              <a:buNone/>
              <a:defRPr sz="1400" b="0" i="0" u="none" strike="noStrike" cap="none">
                <a:solidFill>
                  <a:schemeClr val="accent4"/>
                </a:solidFill>
                <a:latin typeface="Roboto"/>
                <a:ea typeface="Roboto"/>
                <a:cs typeface="Roboto"/>
                <a:sym typeface="Roboto"/>
              </a:defRPr>
            </a:lvl4pPr>
            <a:lvl5pPr marL="2286000" marR="0" lvl="4" indent="-317500" algn="l" rtl="0">
              <a:lnSpc>
                <a:spcPct val="100000"/>
              </a:lnSpc>
              <a:spcBef>
                <a:spcPts val="1600"/>
              </a:spcBef>
              <a:spcAft>
                <a:spcPts val="0"/>
              </a:spcAft>
              <a:buClr>
                <a:schemeClr val="accent4"/>
              </a:buClr>
              <a:buSzPts val="1400"/>
              <a:buFont typeface="Roboto"/>
              <a:buNone/>
              <a:defRPr sz="1400" b="0" i="0" u="none" strike="noStrike" cap="none">
                <a:solidFill>
                  <a:schemeClr val="accent4"/>
                </a:solidFill>
                <a:latin typeface="Roboto"/>
                <a:ea typeface="Roboto"/>
                <a:cs typeface="Roboto"/>
                <a:sym typeface="Roboto"/>
              </a:defRPr>
            </a:lvl5pPr>
            <a:lvl6pPr marL="2743200" marR="0" lvl="5" indent="-317500" algn="l" rtl="0">
              <a:lnSpc>
                <a:spcPct val="100000"/>
              </a:lnSpc>
              <a:spcBef>
                <a:spcPts val="1600"/>
              </a:spcBef>
              <a:spcAft>
                <a:spcPts val="0"/>
              </a:spcAft>
              <a:buClr>
                <a:schemeClr val="accent4"/>
              </a:buClr>
              <a:buSzPts val="1400"/>
              <a:buFont typeface="Roboto"/>
              <a:buNone/>
              <a:defRPr sz="1400" b="0" i="0" u="none" strike="noStrike" cap="none">
                <a:solidFill>
                  <a:schemeClr val="accent4"/>
                </a:solidFill>
                <a:latin typeface="Roboto"/>
                <a:ea typeface="Roboto"/>
                <a:cs typeface="Roboto"/>
                <a:sym typeface="Roboto"/>
              </a:defRPr>
            </a:lvl6pPr>
            <a:lvl7pPr marL="3200400" marR="0" lvl="6" indent="-317500" algn="l" rtl="0">
              <a:lnSpc>
                <a:spcPct val="100000"/>
              </a:lnSpc>
              <a:spcBef>
                <a:spcPts val="1600"/>
              </a:spcBef>
              <a:spcAft>
                <a:spcPts val="0"/>
              </a:spcAft>
              <a:buClr>
                <a:schemeClr val="accent4"/>
              </a:buClr>
              <a:buSzPts val="1400"/>
              <a:buFont typeface="Roboto"/>
              <a:buNone/>
              <a:defRPr sz="1400" b="0" i="0" u="none" strike="noStrike" cap="none">
                <a:solidFill>
                  <a:schemeClr val="accent4"/>
                </a:solidFill>
                <a:latin typeface="Roboto"/>
                <a:ea typeface="Roboto"/>
                <a:cs typeface="Roboto"/>
                <a:sym typeface="Roboto"/>
              </a:defRPr>
            </a:lvl7pPr>
            <a:lvl8pPr marL="3657600" marR="0" lvl="7" indent="-317500" algn="l" rtl="0">
              <a:lnSpc>
                <a:spcPct val="100000"/>
              </a:lnSpc>
              <a:spcBef>
                <a:spcPts val="1600"/>
              </a:spcBef>
              <a:spcAft>
                <a:spcPts val="0"/>
              </a:spcAft>
              <a:buClr>
                <a:schemeClr val="accent4"/>
              </a:buClr>
              <a:buSzPts val="1400"/>
              <a:buFont typeface="Roboto"/>
              <a:buNone/>
              <a:defRPr sz="1400" b="0" i="0" u="none" strike="noStrike" cap="none">
                <a:solidFill>
                  <a:schemeClr val="accent4"/>
                </a:solidFill>
                <a:latin typeface="Roboto"/>
                <a:ea typeface="Roboto"/>
                <a:cs typeface="Roboto"/>
                <a:sym typeface="Roboto"/>
              </a:defRPr>
            </a:lvl8pPr>
            <a:lvl9pPr marL="4114800" marR="0" lvl="8" indent="-317500" algn="l" rtl="0">
              <a:lnSpc>
                <a:spcPct val="100000"/>
              </a:lnSpc>
              <a:spcBef>
                <a:spcPts val="1600"/>
              </a:spcBef>
              <a:spcAft>
                <a:spcPts val="1600"/>
              </a:spcAft>
              <a:buClr>
                <a:schemeClr val="accent4"/>
              </a:buClr>
              <a:buSzPts val="1400"/>
              <a:buFont typeface="Roboto"/>
              <a:buNone/>
              <a:defRPr sz="1400" b="0" i="0" u="none" strike="noStrike" cap="none">
                <a:solidFill>
                  <a:schemeClr val="accent4"/>
                </a:solidFill>
                <a:latin typeface="Roboto"/>
                <a:ea typeface="Roboto"/>
                <a:cs typeface="Roboto"/>
                <a:sym typeface="Roboto"/>
              </a:defRPr>
            </a:lvl9pPr>
          </a:lstStyle>
          <a:p>
            <a:pPr marL="0" indent="0">
              <a:spcAft>
                <a:spcPts val="1600"/>
              </a:spcAft>
            </a:pPr>
            <a:r>
              <a:rPr lang="es-ES_tradnl" dirty="0"/>
              <a:t>Otros</a:t>
            </a:r>
          </a:p>
        </p:txBody>
      </p:sp>
      <p:grpSp>
        <p:nvGrpSpPr>
          <p:cNvPr id="79" name="Google Shape;11450;p82">
            <a:extLst>
              <a:ext uri="{FF2B5EF4-FFF2-40B4-BE49-F238E27FC236}">
                <a16:creationId xmlns:a16="http://schemas.microsoft.com/office/drawing/2014/main" id="{6EE17BFD-EA13-1F41-A616-A5E979A0B58E}"/>
              </a:ext>
            </a:extLst>
          </p:cNvPr>
          <p:cNvGrpSpPr/>
          <p:nvPr/>
        </p:nvGrpSpPr>
        <p:grpSpPr>
          <a:xfrm>
            <a:off x="6890352" y="2925191"/>
            <a:ext cx="320143" cy="392581"/>
            <a:chOff x="3086313" y="2877049"/>
            <a:chExt cx="320143" cy="392581"/>
          </a:xfrm>
          <a:solidFill>
            <a:schemeClr val="bg2"/>
          </a:solidFill>
        </p:grpSpPr>
        <p:sp>
          <p:nvSpPr>
            <p:cNvPr id="80" name="Google Shape;11451;p82">
              <a:extLst>
                <a:ext uri="{FF2B5EF4-FFF2-40B4-BE49-F238E27FC236}">
                  <a16:creationId xmlns:a16="http://schemas.microsoft.com/office/drawing/2014/main" id="{2EDD84C2-2225-2045-B4A4-E7DCAC31B566}"/>
                </a:ext>
              </a:extLst>
            </p:cNvPr>
            <p:cNvSpPr/>
            <p:nvPr/>
          </p:nvSpPr>
          <p:spPr>
            <a:xfrm>
              <a:off x="3125749" y="2915371"/>
              <a:ext cx="240505" cy="354259"/>
            </a:xfrm>
            <a:custGeom>
              <a:avLst/>
              <a:gdLst/>
              <a:ahLst/>
              <a:cxnLst/>
              <a:rect l="l" t="t" r="r" b="b"/>
              <a:pathLst>
                <a:path w="7550" h="11121" extrusionOk="0">
                  <a:moveTo>
                    <a:pt x="3775" y="2929"/>
                  </a:moveTo>
                  <a:lnTo>
                    <a:pt x="3918" y="3120"/>
                  </a:lnTo>
                  <a:cubicBezTo>
                    <a:pt x="3871" y="3144"/>
                    <a:pt x="3823" y="3144"/>
                    <a:pt x="3775" y="3144"/>
                  </a:cubicBezTo>
                  <a:cubicBezTo>
                    <a:pt x="3740" y="3132"/>
                    <a:pt x="3692" y="3120"/>
                    <a:pt x="3644" y="3120"/>
                  </a:cubicBezTo>
                  <a:lnTo>
                    <a:pt x="3775" y="2929"/>
                  </a:lnTo>
                  <a:close/>
                  <a:moveTo>
                    <a:pt x="4168" y="3501"/>
                  </a:moveTo>
                  <a:lnTo>
                    <a:pt x="4299" y="3703"/>
                  </a:lnTo>
                  <a:cubicBezTo>
                    <a:pt x="4126" y="3751"/>
                    <a:pt x="3948" y="3775"/>
                    <a:pt x="3769" y="3775"/>
                  </a:cubicBezTo>
                  <a:cubicBezTo>
                    <a:pt x="3591" y="3775"/>
                    <a:pt x="3412" y="3751"/>
                    <a:pt x="3239" y="3703"/>
                  </a:cubicBezTo>
                  <a:lnTo>
                    <a:pt x="3382" y="3501"/>
                  </a:lnTo>
                  <a:cubicBezTo>
                    <a:pt x="3513" y="3560"/>
                    <a:pt x="3644" y="3572"/>
                    <a:pt x="3775" y="3572"/>
                  </a:cubicBezTo>
                  <a:cubicBezTo>
                    <a:pt x="3918" y="3572"/>
                    <a:pt x="4049" y="3537"/>
                    <a:pt x="4168" y="3501"/>
                  </a:cubicBezTo>
                  <a:close/>
                  <a:moveTo>
                    <a:pt x="3120" y="4132"/>
                  </a:moveTo>
                  <a:cubicBezTo>
                    <a:pt x="3275" y="4180"/>
                    <a:pt x="3418" y="4191"/>
                    <a:pt x="3561" y="4215"/>
                  </a:cubicBezTo>
                  <a:lnTo>
                    <a:pt x="3561" y="8109"/>
                  </a:lnTo>
                  <a:lnTo>
                    <a:pt x="3120" y="8109"/>
                  </a:lnTo>
                  <a:lnTo>
                    <a:pt x="3120" y="4132"/>
                  </a:lnTo>
                  <a:close/>
                  <a:moveTo>
                    <a:pt x="4430" y="4132"/>
                  </a:moveTo>
                  <a:lnTo>
                    <a:pt x="4430" y="8109"/>
                  </a:lnTo>
                  <a:lnTo>
                    <a:pt x="4001" y="8109"/>
                  </a:lnTo>
                  <a:lnTo>
                    <a:pt x="4001" y="4215"/>
                  </a:lnTo>
                  <a:cubicBezTo>
                    <a:pt x="4156" y="4191"/>
                    <a:pt x="4287" y="4180"/>
                    <a:pt x="4430" y="4132"/>
                  </a:cubicBezTo>
                  <a:close/>
                  <a:moveTo>
                    <a:pt x="3799" y="441"/>
                  </a:moveTo>
                  <a:cubicBezTo>
                    <a:pt x="4668" y="441"/>
                    <a:pt x="5490" y="786"/>
                    <a:pt x="6121" y="1394"/>
                  </a:cubicBezTo>
                  <a:cubicBezTo>
                    <a:pt x="6752" y="2025"/>
                    <a:pt x="7097" y="2858"/>
                    <a:pt x="7097" y="3751"/>
                  </a:cubicBezTo>
                  <a:cubicBezTo>
                    <a:pt x="7097" y="4620"/>
                    <a:pt x="6752" y="5442"/>
                    <a:pt x="6157" y="6073"/>
                  </a:cubicBezTo>
                  <a:cubicBezTo>
                    <a:pt x="5609" y="6632"/>
                    <a:pt x="5299" y="7347"/>
                    <a:pt x="5240" y="8109"/>
                  </a:cubicBezTo>
                  <a:lnTo>
                    <a:pt x="4883" y="8109"/>
                  </a:lnTo>
                  <a:lnTo>
                    <a:pt x="4883" y="3822"/>
                  </a:lnTo>
                  <a:cubicBezTo>
                    <a:pt x="4883" y="3775"/>
                    <a:pt x="4871" y="3739"/>
                    <a:pt x="4835" y="3703"/>
                  </a:cubicBezTo>
                  <a:lnTo>
                    <a:pt x="3978" y="2406"/>
                  </a:lnTo>
                  <a:cubicBezTo>
                    <a:pt x="3930" y="2346"/>
                    <a:pt x="3871" y="2310"/>
                    <a:pt x="3799" y="2310"/>
                  </a:cubicBezTo>
                  <a:cubicBezTo>
                    <a:pt x="3716" y="2310"/>
                    <a:pt x="3644" y="2334"/>
                    <a:pt x="3620" y="2406"/>
                  </a:cubicBezTo>
                  <a:lnTo>
                    <a:pt x="2751" y="3703"/>
                  </a:lnTo>
                  <a:cubicBezTo>
                    <a:pt x="2728" y="3739"/>
                    <a:pt x="2704" y="3775"/>
                    <a:pt x="2704" y="3822"/>
                  </a:cubicBezTo>
                  <a:lnTo>
                    <a:pt x="2704" y="8109"/>
                  </a:lnTo>
                  <a:lnTo>
                    <a:pt x="2347" y="8109"/>
                  </a:lnTo>
                  <a:cubicBezTo>
                    <a:pt x="2287" y="7347"/>
                    <a:pt x="1977" y="6632"/>
                    <a:pt x="1430" y="6073"/>
                  </a:cubicBezTo>
                  <a:cubicBezTo>
                    <a:pt x="834" y="5465"/>
                    <a:pt x="501" y="4656"/>
                    <a:pt x="489" y="3810"/>
                  </a:cubicBezTo>
                  <a:cubicBezTo>
                    <a:pt x="477" y="2929"/>
                    <a:pt x="823" y="2096"/>
                    <a:pt x="1430" y="1453"/>
                  </a:cubicBezTo>
                  <a:cubicBezTo>
                    <a:pt x="2049" y="822"/>
                    <a:pt x="2870" y="453"/>
                    <a:pt x="3751" y="441"/>
                  </a:cubicBezTo>
                  <a:close/>
                  <a:moveTo>
                    <a:pt x="5228" y="8561"/>
                  </a:moveTo>
                  <a:lnTo>
                    <a:pt x="5228" y="8835"/>
                  </a:lnTo>
                  <a:lnTo>
                    <a:pt x="5228" y="8883"/>
                  </a:lnTo>
                  <a:lnTo>
                    <a:pt x="2335" y="8883"/>
                  </a:lnTo>
                  <a:lnTo>
                    <a:pt x="2335" y="8835"/>
                  </a:lnTo>
                  <a:lnTo>
                    <a:pt x="2335" y="8561"/>
                  </a:lnTo>
                  <a:close/>
                  <a:moveTo>
                    <a:pt x="5121" y="9311"/>
                  </a:moveTo>
                  <a:cubicBezTo>
                    <a:pt x="4942" y="9752"/>
                    <a:pt x="4525" y="10026"/>
                    <a:pt x="4037" y="10026"/>
                  </a:cubicBezTo>
                  <a:lnTo>
                    <a:pt x="3525" y="10026"/>
                  </a:lnTo>
                  <a:cubicBezTo>
                    <a:pt x="3037" y="10026"/>
                    <a:pt x="2620" y="9728"/>
                    <a:pt x="2442" y="9311"/>
                  </a:cubicBezTo>
                  <a:close/>
                  <a:moveTo>
                    <a:pt x="4049" y="10478"/>
                  </a:moveTo>
                  <a:cubicBezTo>
                    <a:pt x="4061" y="10478"/>
                    <a:pt x="4109" y="10478"/>
                    <a:pt x="4132" y="10490"/>
                  </a:cubicBezTo>
                  <a:cubicBezTo>
                    <a:pt x="4132" y="10597"/>
                    <a:pt x="4049" y="10668"/>
                    <a:pt x="3954" y="10668"/>
                  </a:cubicBezTo>
                  <a:lnTo>
                    <a:pt x="3620" y="10668"/>
                  </a:lnTo>
                  <a:cubicBezTo>
                    <a:pt x="3513" y="10668"/>
                    <a:pt x="3442" y="10585"/>
                    <a:pt x="3442" y="10490"/>
                  </a:cubicBezTo>
                  <a:lnTo>
                    <a:pt x="3442" y="10478"/>
                  </a:lnTo>
                  <a:close/>
                  <a:moveTo>
                    <a:pt x="3762" y="0"/>
                  </a:moveTo>
                  <a:cubicBezTo>
                    <a:pt x="3746" y="0"/>
                    <a:pt x="3731" y="0"/>
                    <a:pt x="3716" y="0"/>
                  </a:cubicBezTo>
                  <a:cubicBezTo>
                    <a:pt x="1656" y="24"/>
                    <a:pt x="1" y="1739"/>
                    <a:pt x="13" y="3810"/>
                  </a:cubicBezTo>
                  <a:cubicBezTo>
                    <a:pt x="25" y="4775"/>
                    <a:pt x="406" y="5680"/>
                    <a:pt x="1073" y="6370"/>
                  </a:cubicBezTo>
                  <a:cubicBezTo>
                    <a:pt x="1596" y="6906"/>
                    <a:pt x="1870" y="7609"/>
                    <a:pt x="1870" y="8335"/>
                  </a:cubicBezTo>
                  <a:lnTo>
                    <a:pt x="1870" y="8835"/>
                  </a:lnTo>
                  <a:cubicBezTo>
                    <a:pt x="1870" y="9549"/>
                    <a:pt x="2335" y="10168"/>
                    <a:pt x="2966" y="10383"/>
                  </a:cubicBezTo>
                  <a:lnTo>
                    <a:pt x="2966" y="10490"/>
                  </a:lnTo>
                  <a:cubicBezTo>
                    <a:pt x="2966" y="10835"/>
                    <a:pt x="3239" y="11121"/>
                    <a:pt x="3585" y="11121"/>
                  </a:cubicBezTo>
                  <a:lnTo>
                    <a:pt x="3930" y="11121"/>
                  </a:lnTo>
                  <a:cubicBezTo>
                    <a:pt x="4275" y="11121"/>
                    <a:pt x="4549" y="10835"/>
                    <a:pt x="4549" y="10490"/>
                  </a:cubicBezTo>
                  <a:lnTo>
                    <a:pt x="4549" y="10383"/>
                  </a:lnTo>
                  <a:cubicBezTo>
                    <a:pt x="5192" y="10168"/>
                    <a:pt x="5645" y="9549"/>
                    <a:pt x="5645" y="8835"/>
                  </a:cubicBezTo>
                  <a:lnTo>
                    <a:pt x="5645" y="8335"/>
                  </a:lnTo>
                  <a:cubicBezTo>
                    <a:pt x="5645" y="7609"/>
                    <a:pt x="5918" y="6918"/>
                    <a:pt x="6442" y="6382"/>
                  </a:cubicBezTo>
                  <a:cubicBezTo>
                    <a:pt x="7133" y="5680"/>
                    <a:pt x="7502" y="4751"/>
                    <a:pt x="7502" y="3763"/>
                  </a:cubicBezTo>
                  <a:cubicBezTo>
                    <a:pt x="7550" y="2751"/>
                    <a:pt x="7145" y="1798"/>
                    <a:pt x="6418" y="1084"/>
                  </a:cubicBezTo>
                  <a:cubicBezTo>
                    <a:pt x="5715" y="380"/>
                    <a:pt x="4757" y="0"/>
                    <a:pt x="376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11452;p82">
              <a:extLst>
                <a:ext uri="{FF2B5EF4-FFF2-40B4-BE49-F238E27FC236}">
                  <a16:creationId xmlns:a16="http://schemas.microsoft.com/office/drawing/2014/main" id="{159112E4-8DBC-F04D-BA59-8823FB1464C1}"/>
                </a:ext>
              </a:extLst>
            </p:cNvPr>
            <p:cNvSpPr/>
            <p:nvPr/>
          </p:nvSpPr>
          <p:spPr>
            <a:xfrm>
              <a:off x="3263076" y="2942511"/>
              <a:ext cx="79287" cy="99579"/>
            </a:xfrm>
            <a:custGeom>
              <a:avLst/>
              <a:gdLst/>
              <a:ahLst/>
              <a:cxnLst/>
              <a:rect l="l" t="t" r="r" b="b"/>
              <a:pathLst>
                <a:path w="2489" h="3126" extrusionOk="0">
                  <a:moveTo>
                    <a:pt x="246" y="1"/>
                  </a:moveTo>
                  <a:cubicBezTo>
                    <a:pt x="146" y="1"/>
                    <a:pt x="56" y="59"/>
                    <a:pt x="36" y="161"/>
                  </a:cubicBezTo>
                  <a:cubicBezTo>
                    <a:pt x="0" y="280"/>
                    <a:pt x="60" y="399"/>
                    <a:pt x="179" y="422"/>
                  </a:cubicBezTo>
                  <a:cubicBezTo>
                    <a:pt x="1286" y="744"/>
                    <a:pt x="2048" y="1768"/>
                    <a:pt x="2048" y="2899"/>
                  </a:cubicBezTo>
                  <a:cubicBezTo>
                    <a:pt x="2048" y="3018"/>
                    <a:pt x="2143" y="3125"/>
                    <a:pt x="2262" y="3125"/>
                  </a:cubicBezTo>
                  <a:cubicBezTo>
                    <a:pt x="2381" y="3125"/>
                    <a:pt x="2488" y="3018"/>
                    <a:pt x="2488" y="2899"/>
                  </a:cubicBezTo>
                  <a:cubicBezTo>
                    <a:pt x="2488" y="1577"/>
                    <a:pt x="1595" y="387"/>
                    <a:pt x="298" y="6"/>
                  </a:cubicBezTo>
                  <a:cubicBezTo>
                    <a:pt x="280" y="2"/>
                    <a:pt x="263" y="1"/>
                    <a:pt x="24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11453;p82">
              <a:extLst>
                <a:ext uri="{FF2B5EF4-FFF2-40B4-BE49-F238E27FC236}">
                  <a16:creationId xmlns:a16="http://schemas.microsoft.com/office/drawing/2014/main" id="{6D2EDAFC-4760-3A41-BCB0-A71F2E7E7B25}"/>
                </a:ext>
              </a:extLst>
            </p:cNvPr>
            <p:cNvSpPr/>
            <p:nvPr/>
          </p:nvSpPr>
          <p:spPr>
            <a:xfrm>
              <a:off x="3237656" y="2939262"/>
              <a:ext cx="20897" cy="14462"/>
            </a:xfrm>
            <a:custGeom>
              <a:avLst/>
              <a:gdLst/>
              <a:ahLst/>
              <a:cxnLst/>
              <a:rect l="l" t="t" r="r" b="b"/>
              <a:pathLst>
                <a:path w="656" h="454" extrusionOk="0">
                  <a:moveTo>
                    <a:pt x="227" y="1"/>
                  </a:moveTo>
                  <a:cubicBezTo>
                    <a:pt x="107" y="1"/>
                    <a:pt x="0" y="108"/>
                    <a:pt x="0" y="227"/>
                  </a:cubicBezTo>
                  <a:cubicBezTo>
                    <a:pt x="0" y="346"/>
                    <a:pt x="107" y="453"/>
                    <a:pt x="227" y="453"/>
                  </a:cubicBezTo>
                  <a:lnTo>
                    <a:pt x="417" y="453"/>
                  </a:lnTo>
                  <a:cubicBezTo>
                    <a:pt x="536" y="453"/>
                    <a:pt x="619" y="358"/>
                    <a:pt x="643" y="251"/>
                  </a:cubicBezTo>
                  <a:cubicBezTo>
                    <a:pt x="655" y="108"/>
                    <a:pt x="560" y="1"/>
                    <a:pt x="42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11454;p82">
              <a:extLst>
                <a:ext uri="{FF2B5EF4-FFF2-40B4-BE49-F238E27FC236}">
                  <a16:creationId xmlns:a16="http://schemas.microsoft.com/office/drawing/2014/main" id="{863ACF16-CCC1-894B-8DF0-A273AE452BAE}"/>
                </a:ext>
              </a:extLst>
            </p:cNvPr>
            <p:cNvSpPr/>
            <p:nvPr/>
          </p:nvSpPr>
          <p:spPr>
            <a:xfrm>
              <a:off x="3379888" y="3029539"/>
              <a:ext cx="26567" cy="14048"/>
            </a:xfrm>
            <a:custGeom>
              <a:avLst/>
              <a:gdLst/>
              <a:ahLst/>
              <a:cxnLst/>
              <a:rect l="l" t="t" r="r" b="b"/>
              <a:pathLst>
                <a:path w="834" h="441" extrusionOk="0">
                  <a:moveTo>
                    <a:pt x="226" y="0"/>
                  </a:moveTo>
                  <a:cubicBezTo>
                    <a:pt x="107" y="0"/>
                    <a:pt x="0" y="107"/>
                    <a:pt x="0" y="226"/>
                  </a:cubicBezTo>
                  <a:cubicBezTo>
                    <a:pt x="0" y="346"/>
                    <a:pt x="107" y="441"/>
                    <a:pt x="226" y="441"/>
                  </a:cubicBezTo>
                  <a:lnTo>
                    <a:pt x="607" y="441"/>
                  </a:lnTo>
                  <a:cubicBezTo>
                    <a:pt x="726" y="441"/>
                    <a:pt x="834" y="346"/>
                    <a:pt x="834" y="226"/>
                  </a:cubicBezTo>
                  <a:cubicBezTo>
                    <a:pt x="822" y="107"/>
                    <a:pt x="726" y="0"/>
                    <a:pt x="60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11455;p82">
              <a:extLst>
                <a:ext uri="{FF2B5EF4-FFF2-40B4-BE49-F238E27FC236}">
                  <a16:creationId xmlns:a16="http://schemas.microsoft.com/office/drawing/2014/main" id="{CCCF9587-F673-004F-A236-B03E5FBACEFA}"/>
                </a:ext>
              </a:extLst>
            </p:cNvPr>
            <p:cNvSpPr/>
            <p:nvPr/>
          </p:nvSpPr>
          <p:spPr>
            <a:xfrm>
              <a:off x="3086313" y="3029539"/>
              <a:ext cx="26599" cy="14048"/>
            </a:xfrm>
            <a:custGeom>
              <a:avLst/>
              <a:gdLst/>
              <a:ahLst/>
              <a:cxnLst/>
              <a:rect l="l" t="t" r="r" b="b"/>
              <a:pathLst>
                <a:path w="835" h="441" extrusionOk="0">
                  <a:moveTo>
                    <a:pt x="227" y="0"/>
                  </a:moveTo>
                  <a:cubicBezTo>
                    <a:pt x="108" y="0"/>
                    <a:pt x="1" y="107"/>
                    <a:pt x="1" y="226"/>
                  </a:cubicBezTo>
                  <a:cubicBezTo>
                    <a:pt x="1" y="346"/>
                    <a:pt x="108" y="441"/>
                    <a:pt x="227" y="441"/>
                  </a:cubicBezTo>
                  <a:lnTo>
                    <a:pt x="608" y="441"/>
                  </a:lnTo>
                  <a:cubicBezTo>
                    <a:pt x="727" y="441"/>
                    <a:pt x="834" y="346"/>
                    <a:pt x="834" y="226"/>
                  </a:cubicBezTo>
                  <a:cubicBezTo>
                    <a:pt x="834" y="107"/>
                    <a:pt x="727" y="0"/>
                    <a:pt x="60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11456;p82">
              <a:extLst>
                <a:ext uri="{FF2B5EF4-FFF2-40B4-BE49-F238E27FC236}">
                  <a16:creationId xmlns:a16="http://schemas.microsoft.com/office/drawing/2014/main" id="{3443D85C-15B5-A442-8764-E210ECFF1E79}"/>
                </a:ext>
              </a:extLst>
            </p:cNvPr>
            <p:cNvSpPr/>
            <p:nvPr/>
          </p:nvSpPr>
          <p:spPr>
            <a:xfrm>
              <a:off x="3359788" y="2953469"/>
              <a:ext cx="26567" cy="20355"/>
            </a:xfrm>
            <a:custGeom>
              <a:avLst/>
              <a:gdLst/>
              <a:ahLst/>
              <a:cxnLst/>
              <a:rect l="l" t="t" r="r" b="b"/>
              <a:pathLst>
                <a:path w="834" h="639" extrusionOk="0">
                  <a:moveTo>
                    <a:pt x="594" y="0"/>
                  </a:moveTo>
                  <a:cubicBezTo>
                    <a:pt x="555" y="0"/>
                    <a:pt x="514" y="13"/>
                    <a:pt x="476" y="43"/>
                  </a:cubicBezTo>
                  <a:lnTo>
                    <a:pt x="155" y="233"/>
                  </a:lnTo>
                  <a:cubicBezTo>
                    <a:pt x="48" y="293"/>
                    <a:pt x="0" y="424"/>
                    <a:pt x="83" y="531"/>
                  </a:cubicBezTo>
                  <a:cubicBezTo>
                    <a:pt x="119" y="602"/>
                    <a:pt x="203" y="638"/>
                    <a:pt x="274" y="638"/>
                  </a:cubicBezTo>
                  <a:cubicBezTo>
                    <a:pt x="310" y="638"/>
                    <a:pt x="345" y="614"/>
                    <a:pt x="381" y="602"/>
                  </a:cubicBezTo>
                  <a:lnTo>
                    <a:pt x="703" y="412"/>
                  </a:lnTo>
                  <a:cubicBezTo>
                    <a:pt x="810" y="352"/>
                    <a:pt x="834" y="221"/>
                    <a:pt x="774" y="114"/>
                  </a:cubicBezTo>
                  <a:cubicBezTo>
                    <a:pt x="735" y="45"/>
                    <a:pt x="667" y="0"/>
                    <a:pt x="59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11457;p82">
              <a:extLst>
                <a:ext uri="{FF2B5EF4-FFF2-40B4-BE49-F238E27FC236}">
                  <a16:creationId xmlns:a16="http://schemas.microsoft.com/office/drawing/2014/main" id="{D1A4C44A-1B2F-1A43-8A6D-BB4509D43BF8}"/>
                </a:ext>
              </a:extLst>
            </p:cNvPr>
            <p:cNvSpPr/>
            <p:nvPr/>
          </p:nvSpPr>
          <p:spPr>
            <a:xfrm>
              <a:off x="3106413" y="3100034"/>
              <a:ext cx="26599" cy="20164"/>
            </a:xfrm>
            <a:custGeom>
              <a:avLst/>
              <a:gdLst/>
              <a:ahLst/>
              <a:cxnLst/>
              <a:rect l="l" t="t" r="r" b="b"/>
              <a:pathLst>
                <a:path w="835" h="633" extrusionOk="0">
                  <a:moveTo>
                    <a:pt x="590" y="0"/>
                  </a:moveTo>
                  <a:cubicBezTo>
                    <a:pt x="550" y="0"/>
                    <a:pt x="511" y="12"/>
                    <a:pt x="477" y="38"/>
                  </a:cubicBezTo>
                  <a:lnTo>
                    <a:pt x="144" y="228"/>
                  </a:lnTo>
                  <a:cubicBezTo>
                    <a:pt x="36" y="288"/>
                    <a:pt x="1" y="419"/>
                    <a:pt x="72" y="526"/>
                  </a:cubicBezTo>
                  <a:cubicBezTo>
                    <a:pt x="108" y="597"/>
                    <a:pt x="191" y="633"/>
                    <a:pt x="263" y="633"/>
                  </a:cubicBezTo>
                  <a:cubicBezTo>
                    <a:pt x="310" y="633"/>
                    <a:pt x="334" y="609"/>
                    <a:pt x="370" y="597"/>
                  </a:cubicBezTo>
                  <a:lnTo>
                    <a:pt x="691" y="407"/>
                  </a:lnTo>
                  <a:cubicBezTo>
                    <a:pt x="787" y="347"/>
                    <a:pt x="834" y="216"/>
                    <a:pt x="775" y="109"/>
                  </a:cubicBezTo>
                  <a:cubicBezTo>
                    <a:pt x="736" y="40"/>
                    <a:pt x="663" y="0"/>
                    <a:pt x="59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11458;p82">
              <a:extLst>
                <a:ext uri="{FF2B5EF4-FFF2-40B4-BE49-F238E27FC236}">
                  <a16:creationId xmlns:a16="http://schemas.microsoft.com/office/drawing/2014/main" id="{2021C74E-6F34-2348-A7BF-F6A5A5595462}"/>
                </a:ext>
              </a:extLst>
            </p:cNvPr>
            <p:cNvSpPr/>
            <p:nvPr/>
          </p:nvSpPr>
          <p:spPr>
            <a:xfrm>
              <a:off x="3308565" y="2897277"/>
              <a:ext cx="22044" cy="24178"/>
            </a:xfrm>
            <a:custGeom>
              <a:avLst/>
              <a:gdLst/>
              <a:ahLst/>
              <a:cxnLst/>
              <a:rect l="l" t="t" r="r" b="b"/>
              <a:pathLst>
                <a:path w="692" h="759" extrusionOk="0">
                  <a:moveTo>
                    <a:pt x="441" y="1"/>
                  </a:moveTo>
                  <a:cubicBezTo>
                    <a:pt x="369" y="1"/>
                    <a:pt x="301" y="35"/>
                    <a:pt x="263" y="104"/>
                  </a:cubicBezTo>
                  <a:lnTo>
                    <a:pt x="60" y="438"/>
                  </a:lnTo>
                  <a:cubicBezTo>
                    <a:pt x="1" y="533"/>
                    <a:pt x="37" y="676"/>
                    <a:pt x="144" y="735"/>
                  </a:cubicBezTo>
                  <a:cubicBezTo>
                    <a:pt x="167" y="747"/>
                    <a:pt x="215" y="759"/>
                    <a:pt x="239" y="759"/>
                  </a:cubicBezTo>
                  <a:cubicBezTo>
                    <a:pt x="322" y="759"/>
                    <a:pt x="394" y="711"/>
                    <a:pt x="441" y="652"/>
                  </a:cubicBezTo>
                  <a:lnTo>
                    <a:pt x="632" y="330"/>
                  </a:lnTo>
                  <a:cubicBezTo>
                    <a:pt x="691" y="223"/>
                    <a:pt x="656" y="92"/>
                    <a:pt x="560" y="33"/>
                  </a:cubicBezTo>
                  <a:cubicBezTo>
                    <a:pt x="522" y="11"/>
                    <a:pt x="481" y="1"/>
                    <a:pt x="44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11459;p82">
              <a:extLst>
                <a:ext uri="{FF2B5EF4-FFF2-40B4-BE49-F238E27FC236}">
                  <a16:creationId xmlns:a16="http://schemas.microsoft.com/office/drawing/2014/main" id="{8E1A8A05-B997-0443-B09B-E328A087A0F2}"/>
                </a:ext>
              </a:extLst>
            </p:cNvPr>
            <p:cNvSpPr/>
            <p:nvPr/>
          </p:nvSpPr>
          <p:spPr>
            <a:xfrm>
              <a:off x="3239153" y="2877049"/>
              <a:ext cx="14080" cy="26599"/>
            </a:xfrm>
            <a:custGeom>
              <a:avLst/>
              <a:gdLst/>
              <a:ahLst/>
              <a:cxnLst/>
              <a:rect l="l" t="t" r="r" b="b"/>
              <a:pathLst>
                <a:path w="442" h="835" extrusionOk="0">
                  <a:moveTo>
                    <a:pt x="215" y="1"/>
                  </a:moveTo>
                  <a:cubicBezTo>
                    <a:pt x="96" y="1"/>
                    <a:pt x="1" y="96"/>
                    <a:pt x="1" y="215"/>
                  </a:cubicBezTo>
                  <a:lnTo>
                    <a:pt x="1" y="608"/>
                  </a:lnTo>
                  <a:cubicBezTo>
                    <a:pt x="1" y="727"/>
                    <a:pt x="96" y="834"/>
                    <a:pt x="215" y="834"/>
                  </a:cubicBezTo>
                  <a:cubicBezTo>
                    <a:pt x="334" y="834"/>
                    <a:pt x="441" y="727"/>
                    <a:pt x="441" y="608"/>
                  </a:cubicBezTo>
                  <a:lnTo>
                    <a:pt x="441" y="215"/>
                  </a:lnTo>
                  <a:cubicBezTo>
                    <a:pt x="441" y="96"/>
                    <a:pt x="358" y="1"/>
                    <a:pt x="21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11460;p82">
              <a:extLst>
                <a:ext uri="{FF2B5EF4-FFF2-40B4-BE49-F238E27FC236}">
                  <a16:creationId xmlns:a16="http://schemas.microsoft.com/office/drawing/2014/main" id="{5B48DDFD-006F-7142-8534-8D9156D067CC}"/>
                </a:ext>
              </a:extLst>
            </p:cNvPr>
            <p:cNvSpPr/>
            <p:nvPr/>
          </p:nvSpPr>
          <p:spPr>
            <a:xfrm>
              <a:off x="3161809" y="2897500"/>
              <a:ext cx="22394" cy="24337"/>
            </a:xfrm>
            <a:custGeom>
              <a:avLst/>
              <a:gdLst/>
              <a:ahLst/>
              <a:cxnLst/>
              <a:rect l="l" t="t" r="r" b="b"/>
              <a:pathLst>
                <a:path w="703" h="764" extrusionOk="0">
                  <a:moveTo>
                    <a:pt x="262" y="0"/>
                  </a:moveTo>
                  <a:cubicBezTo>
                    <a:pt x="222" y="0"/>
                    <a:pt x="181" y="12"/>
                    <a:pt x="143" y="38"/>
                  </a:cubicBezTo>
                  <a:cubicBezTo>
                    <a:pt x="48" y="97"/>
                    <a:pt x="0" y="228"/>
                    <a:pt x="72" y="335"/>
                  </a:cubicBezTo>
                  <a:lnTo>
                    <a:pt x="262" y="669"/>
                  </a:lnTo>
                  <a:cubicBezTo>
                    <a:pt x="310" y="740"/>
                    <a:pt x="381" y="764"/>
                    <a:pt x="464" y="764"/>
                  </a:cubicBezTo>
                  <a:cubicBezTo>
                    <a:pt x="500" y="764"/>
                    <a:pt x="536" y="752"/>
                    <a:pt x="560" y="740"/>
                  </a:cubicBezTo>
                  <a:cubicBezTo>
                    <a:pt x="667" y="681"/>
                    <a:pt x="703" y="550"/>
                    <a:pt x="643" y="442"/>
                  </a:cubicBezTo>
                  <a:lnTo>
                    <a:pt x="441" y="109"/>
                  </a:lnTo>
                  <a:cubicBezTo>
                    <a:pt x="402" y="40"/>
                    <a:pt x="334" y="0"/>
                    <a:pt x="26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11461;p82">
              <a:extLst>
                <a:ext uri="{FF2B5EF4-FFF2-40B4-BE49-F238E27FC236}">
                  <a16:creationId xmlns:a16="http://schemas.microsoft.com/office/drawing/2014/main" id="{2C3EEE26-CF3A-CB40-9821-B5CEDDDD2D45}"/>
                </a:ext>
              </a:extLst>
            </p:cNvPr>
            <p:cNvSpPr/>
            <p:nvPr/>
          </p:nvSpPr>
          <p:spPr>
            <a:xfrm>
              <a:off x="3106413" y="2953151"/>
              <a:ext cx="26599" cy="19909"/>
            </a:xfrm>
            <a:custGeom>
              <a:avLst/>
              <a:gdLst/>
              <a:ahLst/>
              <a:cxnLst/>
              <a:rect l="l" t="t" r="r" b="b"/>
              <a:pathLst>
                <a:path w="835" h="625" extrusionOk="0">
                  <a:moveTo>
                    <a:pt x="246" y="0"/>
                  </a:moveTo>
                  <a:cubicBezTo>
                    <a:pt x="168" y="0"/>
                    <a:pt x="92" y="40"/>
                    <a:pt x="60" y="112"/>
                  </a:cubicBezTo>
                  <a:cubicBezTo>
                    <a:pt x="1" y="208"/>
                    <a:pt x="25" y="350"/>
                    <a:pt x="132" y="410"/>
                  </a:cubicBezTo>
                  <a:lnTo>
                    <a:pt x="453" y="600"/>
                  </a:lnTo>
                  <a:cubicBezTo>
                    <a:pt x="489" y="612"/>
                    <a:pt x="537" y="624"/>
                    <a:pt x="560" y="624"/>
                  </a:cubicBezTo>
                  <a:cubicBezTo>
                    <a:pt x="632" y="624"/>
                    <a:pt x="715" y="589"/>
                    <a:pt x="751" y="529"/>
                  </a:cubicBezTo>
                  <a:cubicBezTo>
                    <a:pt x="834" y="422"/>
                    <a:pt x="787" y="291"/>
                    <a:pt x="679" y="231"/>
                  </a:cubicBezTo>
                  <a:lnTo>
                    <a:pt x="358" y="29"/>
                  </a:lnTo>
                  <a:cubicBezTo>
                    <a:pt x="323" y="10"/>
                    <a:pt x="284" y="0"/>
                    <a:pt x="24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11462;p82">
              <a:extLst>
                <a:ext uri="{FF2B5EF4-FFF2-40B4-BE49-F238E27FC236}">
                  <a16:creationId xmlns:a16="http://schemas.microsoft.com/office/drawing/2014/main" id="{1350239B-D1D0-BC4A-B0B3-4CB49C88F3E7}"/>
                </a:ext>
              </a:extLst>
            </p:cNvPr>
            <p:cNvSpPr/>
            <p:nvPr/>
          </p:nvSpPr>
          <p:spPr>
            <a:xfrm>
              <a:off x="3360520" y="3099811"/>
              <a:ext cx="25834" cy="20005"/>
            </a:xfrm>
            <a:custGeom>
              <a:avLst/>
              <a:gdLst/>
              <a:ahLst/>
              <a:cxnLst/>
              <a:rect l="l" t="t" r="r" b="b"/>
              <a:pathLst>
                <a:path w="811" h="628" extrusionOk="0">
                  <a:moveTo>
                    <a:pt x="239" y="1"/>
                  </a:moveTo>
                  <a:cubicBezTo>
                    <a:pt x="167" y="1"/>
                    <a:pt x="99" y="35"/>
                    <a:pt x="60" y="104"/>
                  </a:cubicBezTo>
                  <a:cubicBezTo>
                    <a:pt x="1" y="211"/>
                    <a:pt x="25" y="342"/>
                    <a:pt x="132" y="402"/>
                  </a:cubicBezTo>
                  <a:lnTo>
                    <a:pt x="453" y="592"/>
                  </a:lnTo>
                  <a:cubicBezTo>
                    <a:pt x="489" y="604"/>
                    <a:pt x="537" y="628"/>
                    <a:pt x="561" y="628"/>
                  </a:cubicBezTo>
                  <a:cubicBezTo>
                    <a:pt x="632" y="628"/>
                    <a:pt x="715" y="580"/>
                    <a:pt x="751" y="521"/>
                  </a:cubicBezTo>
                  <a:cubicBezTo>
                    <a:pt x="811" y="426"/>
                    <a:pt x="787" y="283"/>
                    <a:pt x="680" y="223"/>
                  </a:cubicBezTo>
                  <a:lnTo>
                    <a:pt x="358" y="33"/>
                  </a:lnTo>
                  <a:cubicBezTo>
                    <a:pt x="320" y="11"/>
                    <a:pt x="279" y="1"/>
                    <a:pt x="23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ítulo 1">
            <a:extLst>
              <a:ext uri="{FF2B5EF4-FFF2-40B4-BE49-F238E27FC236}">
                <a16:creationId xmlns:a16="http://schemas.microsoft.com/office/drawing/2014/main" id="{A162E4BA-C476-5741-AF63-2BEA710BC443}"/>
              </a:ext>
            </a:extLst>
          </p:cNvPr>
          <p:cNvSpPr>
            <a:spLocks noGrp="1"/>
          </p:cNvSpPr>
          <p:nvPr>
            <p:ph type="subTitle" idx="1"/>
          </p:nvPr>
        </p:nvSpPr>
        <p:spPr>
          <a:xfrm>
            <a:off x="4681182" y="1788893"/>
            <a:ext cx="2753022" cy="823200"/>
          </a:xfrm>
        </p:spPr>
        <p:txBody>
          <a:bodyPr/>
          <a:lstStyle/>
          <a:p>
            <a:r>
              <a:rPr lang="es-MX" dirty="0"/>
              <a:t>Aplicar a la llave el método de construcción</a:t>
            </a:r>
          </a:p>
        </p:txBody>
      </p:sp>
      <p:sp>
        <p:nvSpPr>
          <p:cNvPr id="3" name="Subtítulo 2">
            <a:extLst>
              <a:ext uri="{FF2B5EF4-FFF2-40B4-BE49-F238E27FC236}">
                <a16:creationId xmlns:a16="http://schemas.microsoft.com/office/drawing/2014/main" id="{22347196-FD8D-404B-BEBF-89A8EE982D09}"/>
              </a:ext>
            </a:extLst>
          </p:cNvPr>
          <p:cNvSpPr>
            <a:spLocks noGrp="1"/>
          </p:cNvSpPr>
          <p:nvPr>
            <p:ph type="subTitle" idx="2"/>
          </p:nvPr>
        </p:nvSpPr>
        <p:spPr>
          <a:xfrm>
            <a:off x="5159004" y="2809092"/>
            <a:ext cx="2275200" cy="823200"/>
          </a:xfrm>
        </p:spPr>
        <p:txBody>
          <a:bodyPr/>
          <a:lstStyle/>
          <a:p>
            <a:r>
              <a:rPr lang="es-MX" dirty="0"/>
              <a:t>A un índice válido en el arreglo</a:t>
            </a:r>
          </a:p>
        </p:txBody>
      </p:sp>
      <p:sp>
        <p:nvSpPr>
          <p:cNvPr id="6" name="Subtítulo 5">
            <a:extLst>
              <a:ext uri="{FF2B5EF4-FFF2-40B4-BE49-F238E27FC236}">
                <a16:creationId xmlns:a16="http://schemas.microsoft.com/office/drawing/2014/main" id="{35D63C42-AE99-C944-BE96-4A5DB6B2EA7A}"/>
              </a:ext>
            </a:extLst>
          </p:cNvPr>
          <p:cNvSpPr>
            <a:spLocks noGrp="1"/>
          </p:cNvSpPr>
          <p:nvPr>
            <p:ph type="subTitle" idx="5"/>
          </p:nvPr>
        </p:nvSpPr>
        <p:spPr>
          <a:xfrm>
            <a:off x="5159004" y="1425804"/>
            <a:ext cx="2275200" cy="536700"/>
          </a:xfrm>
        </p:spPr>
        <p:txBody>
          <a:bodyPr/>
          <a:lstStyle/>
          <a:p>
            <a:r>
              <a:rPr lang="es-MX" dirty="0"/>
              <a:t>“Convertir” llave</a:t>
            </a:r>
          </a:p>
        </p:txBody>
      </p:sp>
      <p:sp>
        <p:nvSpPr>
          <p:cNvPr id="7" name="Subtítulo 6">
            <a:extLst>
              <a:ext uri="{FF2B5EF4-FFF2-40B4-BE49-F238E27FC236}">
                <a16:creationId xmlns:a16="http://schemas.microsoft.com/office/drawing/2014/main" id="{97D77D16-8BE8-4846-9E16-4303A51FB367}"/>
              </a:ext>
            </a:extLst>
          </p:cNvPr>
          <p:cNvSpPr>
            <a:spLocks noGrp="1"/>
          </p:cNvSpPr>
          <p:nvPr>
            <p:ph type="subTitle" idx="6"/>
          </p:nvPr>
        </p:nvSpPr>
        <p:spPr>
          <a:xfrm>
            <a:off x="5159004" y="2446002"/>
            <a:ext cx="2275200" cy="536700"/>
          </a:xfrm>
        </p:spPr>
        <p:txBody>
          <a:bodyPr/>
          <a:lstStyle/>
          <a:p>
            <a:r>
              <a:rPr lang="es-MX" dirty="0"/>
              <a:t>Reducir</a:t>
            </a:r>
          </a:p>
        </p:txBody>
      </p:sp>
    </p:spTree>
    <p:extLst>
      <p:ext uri="{BB962C8B-B14F-4D97-AF65-F5344CB8AC3E}">
        <p14:creationId xmlns:p14="http://schemas.microsoft.com/office/powerpoint/2010/main" val="321269367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dirty="0"/>
              <a:t>Ejemplo</a:t>
            </a:r>
          </a:p>
        </p:txBody>
      </p:sp>
      <p:sp>
        <p:nvSpPr>
          <p:cNvPr id="3" name="Marcador de contenido 2"/>
          <p:cNvSpPr>
            <a:spLocks noGrp="1"/>
          </p:cNvSpPr>
          <p:nvPr>
            <p:ph idx="4294967295"/>
          </p:nvPr>
        </p:nvSpPr>
        <p:spPr>
          <a:xfrm>
            <a:off x="1787857" y="1787525"/>
            <a:ext cx="4937125" cy="1568450"/>
          </a:xfrm>
        </p:spPr>
        <p:txBody>
          <a:bodyPr/>
          <a:lstStyle/>
          <a:p>
            <a:pPr marL="0" indent="0">
              <a:buClrTx/>
              <a:buSzTx/>
              <a:buNone/>
            </a:pPr>
            <a:r>
              <a:rPr lang="es-ES_tradnl" dirty="0" err="1"/>
              <a:t>Insert</a:t>
            </a:r>
            <a:r>
              <a:rPr lang="es-ES_tradnl" dirty="0"/>
              <a:t>(“cosa”, “palabra con que se designa todo aquello que existe”)</a:t>
            </a:r>
          </a:p>
          <a:p>
            <a:pPr marL="0" indent="0">
              <a:buClrTx/>
              <a:buSzTx/>
              <a:buNone/>
            </a:pPr>
            <a:r>
              <a:rPr lang="es-ES_tradnl" dirty="0"/>
              <a:t> </a:t>
            </a:r>
            <a:br>
              <a:rPr lang="es-ES_tradnl" dirty="0"/>
            </a:br>
            <a:r>
              <a:rPr lang="es-ES_tradnl" dirty="0"/>
              <a:t> c + o + s + a 	= 99 * a</a:t>
            </a:r>
            <a:r>
              <a:rPr lang="es-ES_tradnl" baseline="30000" dirty="0"/>
              <a:t>4</a:t>
            </a:r>
            <a:r>
              <a:rPr lang="es-ES_tradnl" dirty="0"/>
              <a:t> + 111 * a</a:t>
            </a:r>
            <a:r>
              <a:rPr lang="es-ES_tradnl" baseline="30000" dirty="0"/>
              <a:t>3</a:t>
            </a:r>
            <a:r>
              <a:rPr lang="es-ES_tradnl" dirty="0"/>
              <a:t> + 73 * a</a:t>
            </a:r>
            <a:r>
              <a:rPr lang="es-ES_tradnl" baseline="30000" dirty="0"/>
              <a:t>2</a:t>
            </a:r>
            <a:r>
              <a:rPr lang="es-ES_tradnl" dirty="0"/>
              <a:t> + 97 * a </a:t>
            </a:r>
            <a:br>
              <a:rPr lang="es-ES_tradnl" dirty="0"/>
            </a:br>
            <a:r>
              <a:rPr lang="es-ES_tradnl" dirty="0"/>
              <a:t>		= 990,000</a:t>
            </a:r>
          </a:p>
        </p:txBody>
      </p:sp>
      <p:sp>
        <p:nvSpPr>
          <p:cNvPr id="5" name="CuadroTexto 4"/>
          <p:cNvSpPr txBox="1"/>
          <p:nvPr/>
        </p:nvSpPr>
        <p:spPr>
          <a:xfrm>
            <a:off x="3732295" y="3615758"/>
            <a:ext cx="2624436" cy="253916"/>
          </a:xfrm>
          <a:prstGeom prst="rect">
            <a:avLst/>
          </a:prstGeom>
          <a:noFill/>
        </p:spPr>
        <p:txBody>
          <a:bodyPr wrap="none" rtlCol="0">
            <a:spAutoFit/>
          </a:bodyPr>
          <a:lstStyle/>
          <a:p>
            <a:r>
              <a:rPr lang="es-ES_tradnl" sz="1050" dirty="0"/>
              <a:t>¿Cómo convertir el 990mil a una casilla?</a:t>
            </a:r>
          </a:p>
        </p:txBody>
      </p:sp>
    </p:spTree>
    <p:extLst>
      <p:ext uri="{BB962C8B-B14F-4D97-AF65-F5344CB8AC3E}">
        <p14:creationId xmlns:p14="http://schemas.microsoft.com/office/powerpoint/2010/main" val="53110821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dirty="0"/>
              <a:t>HASH DE DIVISIÓN</a:t>
            </a:r>
          </a:p>
        </p:txBody>
      </p:sp>
      <p:sp>
        <p:nvSpPr>
          <p:cNvPr id="3" name="Marcador de contenido 2"/>
          <p:cNvSpPr>
            <a:spLocks noGrp="1"/>
          </p:cNvSpPr>
          <p:nvPr>
            <p:ph idx="4294967295"/>
          </p:nvPr>
        </p:nvSpPr>
        <p:spPr>
          <a:xfrm>
            <a:off x="1924334" y="1577028"/>
            <a:ext cx="5829300" cy="1427163"/>
          </a:xfrm>
        </p:spPr>
        <p:txBody>
          <a:bodyPr/>
          <a:lstStyle/>
          <a:p>
            <a:pPr marL="0" indent="0">
              <a:buNone/>
            </a:pPr>
            <a:br>
              <a:rPr lang="es-ES_tradnl" dirty="0"/>
            </a:br>
            <a:br>
              <a:rPr lang="es-ES_tradnl" dirty="0"/>
            </a:br>
            <a:r>
              <a:rPr lang="es-ES_tradnl" dirty="0"/>
              <a:t>Para un diccionario de D, se fija el tamaño del arreglo =  m</a:t>
            </a:r>
          </a:p>
          <a:p>
            <a:r>
              <a:rPr lang="es-ES_tradnl" dirty="0"/>
              <a:t>En donde </a:t>
            </a:r>
            <a:r>
              <a:rPr lang="es-ES_tradnl" b="1" i="1" dirty="0">
                <a:solidFill>
                  <a:srgbClr val="FF0000"/>
                </a:solidFill>
              </a:rPr>
              <a:t>m</a:t>
            </a:r>
            <a:r>
              <a:rPr lang="es-ES_tradnl" dirty="0"/>
              <a:t> &gt;= |D|</a:t>
            </a:r>
          </a:p>
          <a:p>
            <a:r>
              <a:rPr lang="es-ES_tradnl" b="1" i="1" dirty="0">
                <a:solidFill>
                  <a:srgbClr val="FF0000"/>
                </a:solidFill>
              </a:rPr>
              <a:t>m </a:t>
            </a:r>
            <a:r>
              <a:rPr lang="es-ES_tradnl" dirty="0"/>
              <a:t>es un primo </a:t>
            </a:r>
            <a:r>
              <a:rPr lang="es-ES_tradnl" i="1" dirty="0"/>
              <a:t>no cercano </a:t>
            </a:r>
            <a:r>
              <a:rPr lang="es-ES_tradnl" dirty="0"/>
              <a:t>a potencia de 2 o de 10</a:t>
            </a:r>
          </a:p>
        </p:txBody>
      </p:sp>
      <mc:AlternateContent xmlns:mc="http://schemas.openxmlformats.org/markup-compatibility/2006" xmlns:a14="http://schemas.microsoft.com/office/drawing/2010/main">
        <mc:Choice Requires="a14">
          <p:sp>
            <p:nvSpPr>
              <p:cNvPr id="4" name="CuadroTexto 3"/>
              <p:cNvSpPr txBox="1"/>
              <p:nvPr/>
            </p:nvSpPr>
            <p:spPr>
              <a:xfrm>
                <a:off x="3815998" y="3252466"/>
                <a:ext cx="849976" cy="1615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ES" sz="1050" i="1">
                          <a:latin typeface="Cambria Math" charset="0"/>
                        </a:rPr>
                        <m:t>h</m:t>
                      </m:r>
                      <m:d>
                        <m:dPr>
                          <m:ctrlPr>
                            <a:rPr lang="es-ES" sz="1050" i="1">
                              <a:latin typeface="Cambria Math" panose="02040503050406030204" pitchFamily="18" charset="0"/>
                            </a:rPr>
                          </m:ctrlPr>
                        </m:dPr>
                        <m:e>
                          <m:r>
                            <a:rPr lang="es-ES" sz="1050" i="1">
                              <a:latin typeface="Cambria Math" charset="0"/>
                            </a:rPr>
                            <m:t>𝑘</m:t>
                          </m:r>
                        </m:e>
                      </m:d>
                      <m:r>
                        <a:rPr lang="mr-IN" sz="1050" i="1">
                          <a:latin typeface="Cambria Math" charset="0"/>
                        </a:rPr>
                        <m:t>=</m:t>
                      </m:r>
                      <m:r>
                        <a:rPr lang="es-ES" sz="1050" i="1">
                          <a:latin typeface="Cambria Math" charset="0"/>
                        </a:rPr>
                        <m:t>𝑘</m:t>
                      </m:r>
                      <m:r>
                        <a:rPr lang="es-ES" sz="1050" i="1">
                          <a:latin typeface="Cambria Math" charset="0"/>
                        </a:rPr>
                        <m:t> % </m:t>
                      </m:r>
                      <m:r>
                        <a:rPr lang="es-ES" sz="1050" i="1">
                          <a:latin typeface="Cambria Math" charset="0"/>
                        </a:rPr>
                        <m:t>𝑚</m:t>
                      </m:r>
                    </m:oMath>
                  </m:oMathPara>
                </a14:m>
                <a:endParaRPr lang="es-ES_tradnl" sz="1050" dirty="0"/>
              </a:p>
            </p:txBody>
          </p:sp>
        </mc:Choice>
        <mc:Fallback xmlns="">
          <p:sp>
            <p:nvSpPr>
              <p:cNvPr id="4" name="CuadroTexto 3"/>
              <p:cNvSpPr txBox="1">
                <a:spLocks noRot="1" noChangeAspect="1" noMove="1" noResize="1" noEditPoints="1" noAdjustHandles="1" noChangeArrowheads="1" noChangeShapeType="1" noTextEdit="1"/>
              </p:cNvSpPr>
              <p:nvPr/>
            </p:nvSpPr>
            <p:spPr>
              <a:xfrm>
                <a:off x="3815998" y="3252466"/>
                <a:ext cx="849976" cy="161583"/>
              </a:xfrm>
              <a:prstGeom prst="rect">
                <a:avLst/>
              </a:prstGeom>
              <a:blipFill>
                <a:blip r:embed="rId2"/>
                <a:stretch>
                  <a:fillRect l="-2985" t="-16667" r="-1493" b="-50000"/>
                </a:stretch>
              </a:blipFill>
            </p:spPr>
            <p:txBody>
              <a:bodyPr/>
              <a:lstStyle/>
              <a:p>
                <a:r>
                  <a:rPr lang="es-MX">
                    <a:noFill/>
                  </a:rPr>
                  <a:t> </a:t>
                </a:r>
              </a:p>
            </p:txBody>
          </p:sp>
        </mc:Fallback>
      </mc:AlternateContent>
    </p:spTree>
    <p:extLst>
      <p:ext uri="{BB962C8B-B14F-4D97-AF65-F5344CB8AC3E}">
        <p14:creationId xmlns:p14="http://schemas.microsoft.com/office/powerpoint/2010/main" val="401219672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759710" y="444689"/>
            <a:ext cx="2858700" cy="589800"/>
          </a:xfrm>
        </p:spPr>
        <p:txBody>
          <a:bodyPr/>
          <a:lstStyle/>
          <a:p>
            <a:r>
              <a:rPr lang="es-ES_tradnl" dirty="0"/>
              <a:t>Ejemplo</a:t>
            </a:r>
          </a:p>
        </p:txBody>
      </p:sp>
      <p:sp>
        <p:nvSpPr>
          <p:cNvPr id="3" name="Marcador de contenido 2"/>
          <p:cNvSpPr>
            <a:spLocks noGrp="1"/>
          </p:cNvSpPr>
          <p:nvPr>
            <p:ph type="subTitle" idx="1"/>
          </p:nvPr>
        </p:nvSpPr>
        <p:spPr>
          <a:xfrm>
            <a:off x="2691130" y="1321530"/>
            <a:ext cx="5043170" cy="1106700"/>
          </a:xfrm>
        </p:spPr>
        <p:txBody>
          <a:bodyPr/>
          <a:lstStyle/>
          <a:p>
            <a:pPr marL="0" indent="0">
              <a:buClrTx/>
              <a:buSzTx/>
              <a:buNone/>
            </a:pPr>
            <a:r>
              <a:rPr lang="es-ES_tradnl" dirty="0" err="1"/>
              <a:t>Insert</a:t>
            </a:r>
            <a:r>
              <a:rPr lang="es-ES_tradnl" dirty="0"/>
              <a:t>(“cosa”, “palabra con que se designa todo aquello que existe”)</a:t>
            </a:r>
          </a:p>
          <a:p>
            <a:pPr marL="0" indent="0">
              <a:buClrTx/>
              <a:buSzTx/>
              <a:buNone/>
            </a:pPr>
            <a:r>
              <a:rPr lang="es-ES_tradnl" dirty="0"/>
              <a:t> </a:t>
            </a:r>
            <a:br>
              <a:rPr lang="es-ES_tradnl" dirty="0"/>
            </a:br>
            <a:r>
              <a:rPr lang="es-ES_tradnl" dirty="0"/>
              <a:t> c + o + s + a 	= 99 * a</a:t>
            </a:r>
            <a:r>
              <a:rPr lang="es-ES_tradnl" baseline="30000" dirty="0"/>
              <a:t>4</a:t>
            </a:r>
            <a:r>
              <a:rPr lang="es-ES_tradnl" dirty="0"/>
              <a:t> + 111 * a</a:t>
            </a:r>
            <a:r>
              <a:rPr lang="es-ES_tradnl" baseline="30000" dirty="0"/>
              <a:t>3</a:t>
            </a:r>
            <a:r>
              <a:rPr lang="es-ES_tradnl" dirty="0"/>
              <a:t> + 73 * a</a:t>
            </a:r>
            <a:r>
              <a:rPr lang="es-ES_tradnl" baseline="30000" dirty="0"/>
              <a:t>2</a:t>
            </a:r>
            <a:r>
              <a:rPr lang="es-ES_tradnl" dirty="0"/>
              <a:t> + 97 * a </a:t>
            </a:r>
            <a:br>
              <a:rPr lang="es-ES_tradnl" dirty="0"/>
            </a:br>
            <a:r>
              <a:rPr lang="es-ES_tradnl" dirty="0"/>
              <a:t>		= 990,000</a:t>
            </a:r>
          </a:p>
        </p:txBody>
      </p:sp>
      <p:sp>
        <p:nvSpPr>
          <p:cNvPr id="5" name="Flecha abajo 4"/>
          <p:cNvSpPr/>
          <p:nvPr/>
        </p:nvSpPr>
        <p:spPr>
          <a:xfrm>
            <a:off x="4950069" y="2715271"/>
            <a:ext cx="274320" cy="86516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050"/>
          </a:p>
        </p:txBody>
      </p:sp>
      <p:sp>
        <p:nvSpPr>
          <p:cNvPr id="6" name="CuadroTexto 5"/>
          <p:cNvSpPr txBox="1"/>
          <p:nvPr/>
        </p:nvSpPr>
        <p:spPr>
          <a:xfrm>
            <a:off x="5256041" y="2932838"/>
            <a:ext cx="960120" cy="253916"/>
          </a:xfrm>
          <a:prstGeom prst="rect">
            <a:avLst/>
          </a:prstGeom>
          <a:noFill/>
        </p:spPr>
        <p:txBody>
          <a:bodyPr wrap="square" rtlCol="0">
            <a:spAutoFit/>
          </a:bodyPr>
          <a:lstStyle/>
          <a:p>
            <a:r>
              <a:rPr lang="es-ES_tradnl" sz="1050" dirty="0"/>
              <a:t>% 89</a:t>
            </a:r>
          </a:p>
        </p:txBody>
      </p:sp>
      <p:sp>
        <p:nvSpPr>
          <p:cNvPr id="7" name="CuadroTexto 6"/>
          <p:cNvSpPr txBox="1"/>
          <p:nvPr/>
        </p:nvSpPr>
        <p:spPr>
          <a:xfrm>
            <a:off x="4887986" y="3738695"/>
            <a:ext cx="527709" cy="461665"/>
          </a:xfrm>
          <a:prstGeom prst="rect">
            <a:avLst/>
          </a:prstGeom>
          <a:noFill/>
        </p:spPr>
        <p:txBody>
          <a:bodyPr wrap="none" rtlCol="0">
            <a:spAutoFit/>
          </a:bodyPr>
          <a:lstStyle/>
          <a:p>
            <a:r>
              <a:rPr lang="es-ES_tradnl" sz="2400" dirty="0"/>
              <a:t>53</a:t>
            </a:r>
          </a:p>
        </p:txBody>
      </p:sp>
    </p:spTree>
    <p:extLst>
      <p:ext uri="{BB962C8B-B14F-4D97-AF65-F5344CB8AC3E}">
        <p14:creationId xmlns:p14="http://schemas.microsoft.com/office/powerpoint/2010/main" val="22796346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dirty="0"/>
              <a:t>HASH DE MULTIPLICACIÓN</a:t>
            </a:r>
          </a:p>
        </p:txBody>
      </p:sp>
      <p:sp>
        <p:nvSpPr>
          <p:cNvPr id="3" name="Marcador de contenido 2"/>
          <p:cNvSpPr>
            <a:spLocks noGrp="1"/>
          </p:cNvSpPr>
          <p:nvPr>
            <p:ph type="subTitle" idx="4294967295"/>
          </p:nvPr>
        </p:nvSpPr>
        <p:spPr>
          <a:xfrm>
            <a:off x="2380736" y="1501646"/>
            <a:ext cx="4766824" cy="1310134"/>
          </a:xfrm>
        </p:spPr>
        <p:txBody>
          <a:bodyPr>
            <a:noAutofit/>
          </a:bodyPr>
          <a:lstStyle/>
          <a:p>
            <a:pPr marL="0" indent="0">
              <a:buNone/>
            </a:pPr>
            <a:r>
              <a:rPr lang="es-ES_tradnl" dirty="0"/>
              <a:t>HASH DE MULTIPLICACIÓN</a:t>
            </a:r>
            <a:br>
              <a:rPr lang="es-ES_tradnl" dirty="0"/>
            </a:br>
            <a:br>
              <a:rPr lang="es-ES_tradnl" dirty="0"/>
            </a:br>
            <a:r>
              <a:rPr lang="es-ES_tradnl" dirty="0"/>
              <a:t>Cuando se requiere que tamaño del arreglo sea:</a:t>
            </a:r>
          </a:p>
          <a:p>
            <a:r>
              <a:rPr lang="es-ES_tradnl" dirty="0"/>
              <a:t>Un </a:t>
            </a:r>
            <a:r>
              <a:rPr lang="es-ES_tradnl" i="1" dirty="0"/>
              <a:t>no</a:t>
            </a:r>
            <a:r>
              <a:rPr lang="es-ES_tradnl" dirty="0"/>
              <a:t> primo</a:t>
            </a:r>
          </a:p>
          <a:p>
            <a:r>
              <a:rPr lang="es-ES_tradnl" dirty="0"/>
              <a:t>Cercano a potencia de 2 o de 10</a:t>
            </a:r>
          </a:p>
        </p:txBody>
      </p:sp>
      <mc:AlternateContent xmlns:mc="http://schemas.openxmlformats.org/markup-compatibility/2006" xmlns:a14="http://schemas.microsoft.com/office/drawing/2010/main">
        <mc:Choice Requires="a14">
          <p:sp>
            <p:nvSpPr>
              <p:cNvPr id="4" name="CuadroTexto 3"/>
              <p:cNvSpPr txBox="1"/>
              <p:nvPr/>
            </p:nvSpPr>
            <p:spPr>
              <a:xfrm>
                <a:off x="3708583" y="3310305"/>
                <a:ext cx="1600246" cy="1615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ES" sz="1050" i="1">
                          <a:latin typeface="Cambria Math" charset="0"/>
                        </a:rPr>
                        <m:t>h</m:t>
                      </m:r>
                      <m:d>
                        <m:dPr>
                          <m:ctrlPr>
                            <a:rPr lang="es-ES" sz="1050" i="1">
                              <a:latin typeface="Cambria Math" panose="02040503050406030204" pitchFamily="18" charset="0"/>
                            </a:rPr>
                          </m:ctrlPr>
                        </m:dPr>
                        <m:e>
                          <m:r>
                            <a:rPr lang="es-ES" sz="1050" i="1">
                              <a:latin typeface="Cambria Math" charset="0"/>
                            </a:rPr>
                            <m:t>𝑘</m:t>
                          </m:r>
                        </m:e>
                      </m:d>
                      <m:r>
                        <a:rPr lang="mr-IN" sz="1050" i="1">
                          <a:latin typeface="Cambria Math" charset="0"/>
                        </a:rPr>
                        <m:t>=</m:t>
                      </m:r>
                      <m:r>
                        <a:rPr lang="es-ES" sz="1050" i="1">
                          <a:latin typeface="Cambria Math" charset="0"/>
                        </a:rPr>
                        <m:t> </m:t>
                      </m:r>
                      <m:r>
                        <a:rPr lang="es-ES" sz="1050" i="1">
                          <a:latin typeface="Cambria Math" charset="0"/>
                        </a:rPr>
                        <m:t>𝑚</m:t>
                      </m:r>
                      <m:r>
                        <a:rPr lang="es-ES" sz="1050" i="1">
                          <a:latin typeface="Cambria Math" charset="0"/>
                        </a:rPr>
                        <m:t> ∗</m:t>
                      </m:r>
                      <m:r>
                        <a:rPr lang="es-ES" sz="1050" i="1">
                          <a:latin typeface="Cambria Math" charset="0"/>
                        </a:rPr>
                        <m:t>𝑠𝑢𝑒𝑙𝑜</m:t>
                      </m:r>
                      <m:r>
                        <a:rPr lang="es-ES" sz="1050" i="1">
                          <a:latin typeface="Cambria Math" charset="0"/>
                        </a:rPr>
                        <m:t> (</m:t>
                      </m:r>
                      <m:r>
                        <a:rPr lang="es-ES" sz="1050" i="1">
                          <a:latin typeface="Cambria Math" charset="0"/>
                        </a:rPr>
                        <m:t>𝑘</m:t>
                      </m:r>
                      <m:r>
                        <a:rPr lang="es-ES" sz="1050" i="1">
                          <a:latin typeface="Cambria Math" charset="0"/>
                        </a:rPr>
                        <m:t> ∗</m:t>
                      </m:r>
                      <m:r>
                        <a:rPr lang="es-ES" sz="1050" i="1">
                          <a:latin typeface="Cambria Math" charset="0"/>
                        </a:rPr>
                        <m:t>𝑄</m:t>
                      </m:r>
                      <m:r>
                        <a:rPr lang="es-ES" sz="1050" i="1">
                          <a:latin typeface="Cambria Math" charset="0"/>
                        </a:rPr>
                        <m:t>) </m:t>
                      </m:r>
                    </m:oMath>
                  </m:oMathPara>
                </a14:m>
                <a:endParaRPr lang="es-ES_tradnl" sz="1050" dirty="0"/>
              </a:p>
            </p:txBody>
          </p:sp>
        </mc:Choice>
        <mc:Fallback xmlns="">
          <p:sp>
            <p:nvSpPr>
              <p:cNvPr id="4" name="CuadroTexto 3"/>
              <p:cNvSpPr txBox="1">
                <a:spLocks noRot="1" noChangeAspect="1" noMove="1" noResize="1" noEditPoints="1" noAdjustHandles="1" noChangeArrowheads="1" noChangeShapeType="1" noTextEdit="1"/>
              </p:cNvSpPr>
              <p:nvPr/>
            </p:nvSpPr>
            <p:spPr>
              <a:xfrm>
                <a:off x="3708583" y="3310305"/>
                <a:ext cx="1600246" cy="161583"/>
              </a:xfrm>
              <a:prstGeom prst="rect">
                <a:avLst/>
              </a:prstGeom>
              <a:blipFill>
                <a:blip r:embed="rId2"/>
                <a:stretch>
                  <a:fillRect l="-787" t="-7692" r="-2362" b="-38462"/>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5" name="CuadroTexto 4"/>
              <p:cNvSpPr txBox="1"/>
              <p:nvPr/>
            </p:nvSpPr>
            <p:spPr>
              <a:xfrm>
                <a:off x="2933975" y="3810838"/>
                <a:ext cx="1549217" cy="508665"/>
              </a:xfrm>
              <a:prstGeom prst="rect">
                <a:avLst/>
              </a:prstGeom>
              <a:noFill/>
            </p:spPr>
            <p:txBody>
              <a:bodyPr wrap="square" lIns="0" tIns="0" rIns="0" bIns="0" rtlCol="0">
                <a:spAutoFit/>
              </a:bodyPr>
              <a:lstStyle/>
              <a:p>
                <a:r>
                  <a:rPr lang="es-ES" sz="2100" dirty="0"/>
                  <a:t>Q </a:t>
                </a:r>
                <a14:m>
                  <m:oMath xmlns:m="http://schemas.openxmlformats.org/officeDocument/2006/math">
                    <m:r>
                      <a:rPr lang="mr-IN" sz="2100" i="1">
                        <a:latin typeface="Cambria Math" charset="0"/>
                      </a:rPr>
                      <m:t>=</m:t>
                    </m:r>
                    <m:r>
                      <a:rPr lang="es-ES" sz="2100" i="1">
                        <a:latin typeface="Cambria Math" charset="0"/>
                      </a:rPr>
                      <m:t>1+</m:t>
                    </m:r>
                    <m:f>
                      <m:fPr>
                        <m:ctrlPr>
                          <a:rPr lang="mr-IN" sz="2100" i="1">
                            <a:latin typeface="Cambria Math" panose="02040503050406030204" pitchFamily="18" charset="0"/>
                          </a:rPr>
                        </m:ctrlPr>
                      </m:fPr>
                      <m:num>
                        <m:r>
                          <a:rPr lang="es-ES" sz="2100" i="1">
                            <a:latin typeface="Cambria Math" charset="0"/>
                          </a:rPr>
                          <m:t> </m:t>
                        </m:r>
                        <m:sSubSup>
                          <m:sSubSupPr>
                            <m:ctrlPr>
                              <a:rPr lang="en-US" sz="2100" i="1">
                                <a:latin typeface="Cambria Math" panose="02040503050406030204" pitchFamily="18" charset="0"/>
                              </a:rPr>
                            </m:ctrlPr>
                          </m:sSubSupPr>
                          <m:e>
                            <m:r>
                              <a:rPr lang="es-ES" sz="2100" i="1">
                                <a:latin typeface="Cambria Math" charset="0"/>
                              </a:rPr>
                              <m:t>5</m:t>
                            </m:r>
                          </m:e>
                          <m:sub>
                            <m:r>
                              <a:rPr lang="es-ES" sz="2100" i="1">
                                <a:latin typeface="Cambria Math" charset="0"/>
                              </a:rPr>
                              <m:t>2</m:t>
                            </m:r>
                          </m:sub>
                          <m:sup>
                            <m:r>
                              <a:rPr lang="es-ES" sz="2100" i="1">
                                <a:latin typeface="Cambria Math" charset="0"/>
                              </a:rPr>
                              <m:t>1</m:t>
                            </m:r>
                          </m:sup>
                        </m:sSubSup>
                      </m:num>
                      <m:den>
                        <m:r>
                          <a:rPr lang="es-ES" sz="2100" i="1">
                            <a:latin typeface="Cambria Math" charset="0"/>
                          </a:rPr>
                          <m:t>2</m:t>
                        </m:r>
                      </m:den>
                    </m:f>
                  </m:oMath>
                </a14:m>
                <a:endParaRPr lang="es-ES_tradnl" sz="2100" dirty="0"/>
              </a:p>
            </p:txBody>
          </p:sp>
        </mc:Choice>
        <mc:Fallback xmlns="">
          <p:sp>
            <p:nvSpPr>
              <p:cNvPr id="5" name="CuadroTexto 4"/>
              <p:cNvSpPr txBox="1">
                <a:spLocks noRot="1" noChangeAspect="1" noMove="1" noResize="1" noEditPoints="1" noAdjustHandles="1" noChangeArrowheads="1" noChangeShapeType="1" noTextEdit="1"/>
              </p:cNvSpPr>
              <p:nvPr/>
            </p:nvSpPr>
            <p:spPr>
              <a:xfrm>
                <a:off x="2933975" y="3810838"/>
                <a:ext cx="1549217" cy="508665"/>
              </a:xfrm>
              <a:prstGeom prst="rect">
                <a:avLst/>
              </a:prstGeom>
              <a:blipFill>
                <a:blip r:embed="rId3"/>
                <a:stretch>
                  <a:fillRect l="-9836" b="-17500"/>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6" name="CuadroTexto 5"/>
              <p:cNvSpPr txBox="1"/>
              <p:nvPr/>
            </p:nvSpPr>
            <p:spPr>
              <a:xfrm>
                <a:off x="4991317" y="3810837"/>
                <a:ext cx="1549217" cy="508665"/>
              </a:xfrm>
              <a:prstGeom prst="rect">
                <a:avLst/>
              </a:prstGeom>
              <a:noFill/>
            </p:spPr>
            <p:txBody>
              <a:bodyPr wrap="square" lIns="0" tIns="0" rIns="0" bIns="0" rtlCol="0">
                <a:spAutoFit/>
              </a:bodyPr>
              <a:lstStyle/>
              <a:p>
                <a:r>
                  <a:rPr lang="es-ES" sz="2100" dirty="0"/>
                  <a:t>Q </a:t>
                </a:r>
                <a14:m>
                  <m:oMath xmlns:m="http://schemas.openxmlformats.org/officeDocument/2006/math">
                    <m:r>
                      <a:rPr lang="mr-IN" sz="2100" i="1">
                        <a:latin typeface="Cambria Math" charset="0"/>
                      </a:rPr>
                      <m:t>=</m:t>
                    </m:r>
                    <m:r>
                      <a:rPr lang="es-ES" sz="2100" i="1">
                        <a:latin typeface="Cambria Math" charset="0"/>
                      </a:rPr>
                      <m:t>1−</m:t>
                    </m:r>
                    <m:f>
                      <m:fPr>
                        <m:ctrlPr>
                          <a:rPr lang="mr-IN" sz="2100" i="1">
                            <a:latin typeface="Cambria Math" panose="02040503050406030204" pitchFamily="18" charset="0"/>
                          </a:rPr>
                        </m:ctrlPr>
                      </m:fPr>
                      <m:num>
                        <m:r>
                          <a:rPr lang="es-ES" sz="2100" i="1">
                            <a:latin typeface="Cambria Math" charset="0"/>
                          </a:rPr>
                          <m:t> </m:t>
                        </m:r>
                        <m:sSubSup>
                          <m:sSubSupPr>
                            <m:ctrlPr>
                              <a:rPr lang="en-US" sz="2100" i="1">
                                <a:latin typeface="Cambria Math" panose="02040503050406030204" pitchFamily="18" charset="0"/>
                              </a:rPr>
                            </m:ctrlPr>
                          </m:sSubSupPr>
                          <m:e>
                            <m:r>
                              <a:rPr lang="es-ES" sz="2100" i="1">
                                <a:latin typeface="Cambria Math" charset="0"/>
                              </a:rPr>
                              <m:t>5</m:t>
                            </m:r>
                          </m:e>
                          <m:sub>
                            <m:r>
                              <a:rPr lang="es-ES" sz="2100" i="1">
                                <a:latin typeface="Cambria Math" charset="0"/>
                              </a:rPr>
                              <m:t>2</m:t>
                            </m:r>
                          </m:sub>
                          <m:sup>
                            <m:r>
                              <a:rPr lang="es-ES" sz="2100" i="1">
                                <a:latin typeface="Cambria Math" charset="0"/>
                              </a:rPr>
                              <m:t>1</m:t>
                            </m:r>
                          </m:sup>
                        </m:sSubSup>
                      </m:num>
                      <m:den>
                        <m:r>
                          <a:rPr lang="es-ES" sz="2100" i="1">
                            <a:latin typeface="Cambria Math" charset="0"/>
                          </a:rPr>
                          <m:t>2</m:t>
                        </m:r>
                      </m:den>
                    </m:f>
                  </m:oMath>
                </a14:m>
                <a:endParaRPr lang="es-ES_tradnl" sz="2100" dirty="0"/>
              </a:p>
            </p:txBody>
          </p:sp>
        </mc:Choice>
        <mc:Fallback xmlns="">
          <p:sp>
            <p:nvSpPr>
              <p:cNvPr id="6" name="CuadroTexto 5"/>
              <p:cNvSpPr txBox="1">
                <a:spLocks noRot="1" noChangeAspect="1" noMove="1" noResize="1" noEditPoints="1" noAdjustHandles="1" noChangeArrowheads="1" noChangeShapeType="1" noTextEdit="1"/>
              </p:cNvSpPr>
              <p:nvPr/>
            </p:nvSpPr>
            <p:spPr>
              <a:xfrm>
                <a:off x="4991317" y="3810837"/>
                <a:ext cx="1549217" cy="508665"/>
              </a:xfrm>
              <a:prstGeom prst="rect">
                <a:avLst/>
              </a:prstGeom>
              <a:blipFill>
                <a:blip r:embed="rId4"/>
                <a:stretch>
                  <a:fillRect l="-10656" b="-17500"/>
                </a:stretch>
              </a:blipFill>
            </p:spPr>
            <p:txBody>
              <a:bodyPr/>
              <a:lstStyle/>
              <a:p>
                <a:r>
                  <a:rPr lang="es-MX">
                    <a:noFill/>
                  </a:rPr>
                  <a:t> </a:t>
                </a:r>
              </a:p>
            </p:txBody>
          </p:sp>
        </mc:Fallback>
      </mc:AlternateContent>
    </p:spTree>
    <p:extLst>
      <p:ext uri="{BB962C8B-B14F-4D97-AF65-F5344CB8AC3E}">
        <p14:creationId xmlns:p14="http://schemas.microsoft.com/office/powerpoint/2010/main" val="19395229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55"/>
        <p:cNvGrpSpPr/>
        <p:nvPr/>
      </p:nvGrpSpPr>
      <p:grpSpPr>
        <a:xfrm>
          <a:off x="0" y="0"/>
          <a:ext cx="0" cy="0"/>
          <a:chOff x="0" y="0"/>
          <a:chExt cx="0" cy="0"/>
        </a:xfrm>
      </p:grpSpPr>
      <p:sp>
        <p:nvSpPr>
          <p:cNvPr id="456" name="Google Shape;456;p45"/>
          <p:cNvSpPr txBox="1">
            <a:spLocks noGrp="1"/>
          </p:cNvSpPr>
          <p:nvPr>
            <p:ph type="title"/>
          </p:nvPr>
        </p:nvSpPr>
        <p:spPr>
          <a:xfrm>
            <a:off x="713698" y="445000"/>
            <a:ext cx="7745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APLICACIONES</a:t>
            </a:r>
            <a:endParaRPr dirty="0"/>
          </a:p>
        </p:txBody>
      </p:sp>
      <p:sp>
        <p:nvSpPr>
          <p:cNvPr id="457" name="Google Shape;457;p45"/>
          <p:cNvSpPr txBox="1">
            <a:spLocks noGrp="1"/>
          </p:cNvSpPr>
          <p:nvPr>
            <p:ph type="title" idx="2"/>
          </p:nvPr>
        </p:nvSpPr>
        <p:spPr>
          <a:xfrm>
            <a:off x="721688" y="2791350"/>
            <a:ext cx="1694100" cy="536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ES_tradnl" sz="1800"/>
              <a:t>DICCIONARIOS</a:t>
            </a:r>
          </a:p>
        </p:txBody>
      </p:sp>
      <p:sp>
        <p:nvSpPr>
          <p:cNvPr id="458" name="Google Shape;458;p45"/>
          <p:cNvSpPr txBox="1">
            <a:spLocks noGrp="1"/>
          </p:cNvSpPr>
          <p:nvPr>
            <p:ph type="title" idx="3"/>
          </p:nvPr>
        </p:nvSpPr>
        <p:spPr>
          <a:xfrm>
            <a:off x="2727636" y="2791350"/>
            <a:ext cx="1760543" cy="536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ES_tradnl" sz="1800" dirty="0"/>
              <a:t>COMPILADORES</a:t>
            </a:r>
          </a:p>
        </p:txBody>
      </p:sp>
      <p:sp>
        <p:nvSpPr>
          <p:cNvPr id="459" name="Google Shape;459;p45"/>
          <p:cNvSpPr txBox="1">
            <a:spLocks noGrp="1"/>
          </p:cNvSpPr>
          <p:nvPr>
            <p:ph type="title" idx="4"/>
          </p:nvPr>
        </p:nvSpPr>
        <p:spPr>
          <a:xfrm>
            <a:off x="4727938" y="2791350"/>
            <a:ext cx="1694100" cy="536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ES_tradnl" sz="1800" dirty="0"/>
              <a:t>CRIPTOGRAFÍA</a:t>
            </a:r>
          </a:p>
        </p:txBody>
      </p:sp>
      <p:sp>
        <p:nvSpPr>
          <p:cNvPr id="460" name="Google Shape;460;p45"/>
          <p:cNvSpPr txBox="1">
            <a:spLocks noGrp="1"/>
          </p:cNvSpPr>
          <p:nvPr>
            <p:ph type="title" idx="5"/>
          </p:nvPr>
        </p:nvSpPr>
        <p:spPr>
          <a:xfrm>
            <a:off x="6728213" y="2791350"/>
            <a:ext cx="1694100" cy="536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ES_tradnl" sz="1800" dirty="0"/>
              <a:t>TIEMPO</a:t>
            </a:r>
          </a:p>
        </p:txBody>
      </p:sp>
      <p:sp>
        <p:nvSpPr>
          <p:cNvPr id="461" name="Google Shape;461;p45"/>
          <p:cNvSpPr txBox="1">
            <a:spLocks noGrp="1"/>
          </p:cNvSpPr>
          <p:nvPr>
            <p:ph type="subTitle" idx="1"/>
          </p:nvPr>
        </p:nvSpPr>
        <p:spPr>
          <a:xfrm>
            <a:off x="721675" y="3303750"/>
            <a:ext cx="1694100" cy="634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ES_tradnl"/>
              <a:t>(Palabra, definición)</a:t>
            </a:r>
          </a:p>
        </p:txBody>
      </p:sp>
      <p:sp>
        <p:nvSpPr>
          <p:cNvPr id="462" name="Google Shape;462;p45"/>
          <p:cNvSpPr txBox="1">
            <a:spLocks noGrp="1"/>
          </p:cNvSpPr>
          <p:nvPr>
            <p:ph type="subTitle" idx="6"/>
          </p:nvPr>
        </p:nvSpPr>
        <p:spPr>
          <a:xfrm>
            <a:off x="2727625" y="3303750"/>
            <a:ext cx="1694100" cy="634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ES_tradnl"/>
              <a:t>(Identificadores)</a:t>
            </a:r>
          </a:p>
        </p:txBody>
      </p:sp>
      <p:sp>
        <p:nvSpPr>
          <p:cNvPr id="463" name="Google Shape;463;p45"/>
          <p:cNvSpPr txBox="1">
            <a:spLocks noGrp="1"/>
          </p:cNvSpPr>
          <p:nvPr>
            <p:ph type="subTitle" idx="7"/>
          </p:nvPr>
        </p:nvSpPr>
        <p:spPr>
          <a:xfrm>
            <a:off x="4723650" y="3303750"/>
            <a:ext cx="1694100" cy="634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ES_tradnl"/>
              <a:t>(codigo, real)</a:t>
            </a:r>
          </a:p>
        </p:txBody>
      </p:sp>
      <p:sp>
        <p:nvSpPr>
          <p:cNvPr id="464" name="Google Shape;464;p45"/>
          <p:cNvSpPr txBox="1">
            <a:spLocks noGrp="1"/>
          </p:cNvSpPr>
          <p:nvPr>
            <p:ph type="subTitle" idx="8"/>
          </p:nvPr>
        </p:nvSpPr>
        <p:spPr>
          <a:xfrm>
            <a:off x="6728200" y="3303750"/>
            <a:ext cx="1694100" cy="634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356FA5"/>
              </a:buClr>
              <a:buSzPts val="1100"/>
              <a:buFont typeface="Arial"/>
              <a:buNone/>
            </a:pPr>
            <a:r>
              <a:rPr lang="es-ES_tradnl" dirty="0"/>
              <a:t>Cualquier otra en el que el tiempo de recuperación sea importante</a:t>
            </a:r>
          </a:p>
        </p:txBody>
      </p:sp>
      <p:sp>
        <p:nvSpPr>
          <p:cNvPr id="465" name="Google Shape;465;p45"/>
          <p:cNvSpPr/>
          <p:nvPr/>
        </p:nvSpPr>
        <p:spPr>
          <a:xfrm>
            <a:off x="1158938" y="1704458"/>
            <a:ext cx="819600" cy="8196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45"/>
          <p:cNvSpPr/>
          <p:nvPr/>
        </p:nvSpPr>
        <p:spPr>
          <a:xfrm>
            <a:off x="3164888" y="1704433"/>
            <a:ext cx="819600" cy="8196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45"/>
          <p:cNvSpPr/>
          <p:nvPr/>
        </p:nvSpPr>
        <p:spPr>
          <a:xfrm>
            <a:off x="5133238" y="1704408"/>
            <a:ext cx="819600" cy="8196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45"/>
          <p:cNvSpPr/>
          <p:nvPr/>
        </p:nvSpPr>
        <p:spPr>
          <a:xfrm>
            <a:off x="7134738" y="1704370"/>
            <a:ext cx="819600" cy="8196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45"/>
          <p:cNvSpPr/>
          <p:nvPr/>
        </p:nvSpPr>
        <p:spPr>
          <a:xfrm>
            <a:off x="1091374" y="1738610"/>
            <a:ext cx="387900" cy="3879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45"/>
          <p:cNvSpPr/>
          <p:nvPr/>
        </p:nvSpPr>
        <p:spPr>
          <a:xfrm>
            <a:off x="2922245" y="1866514"/>
            <a:ext cx="495300" cy="4953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45"/>
          <p:cNvSpPr/>
          <p:nvPr/>
        </p:nvSpPr>
        <p:spPr>
          <a:xfrm>
            <a:off x="4989801" y="1951346"/>
            <a:ext cx="572700" cy="5727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45"/>
          <p:cNvSpPr/>
          <p:nvPr/>
        </p:nvSpPr>
        <p:spPr>
          <a:xfrm>
            <a:off x="6943225" y="1797072"/>
            <a:ext cx="634200" cy="634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dirty="0"/>
              <a:t>HASH DE PLEGADO</a:t>
            </a:r>
          </a:p>
        </p:txBody>
      </p:sp>
      <p:sp>
        <p:nvSpPr>
          <p:cNvPr id="3" name="Marcador de contenido 2"/>
          <p:cNvSpPr>
            <a:spLocks noGrp="1"/>
          </p:cNvSpPr>
          <p:nvPr>
            <p:ph type="subTitle" idx="4294967295"/>
          </p:nvPr>
        </p:nvSpPr>
        <p:spPr>
          <a:xfrm>
            <a:off x="1649216" y="1554986"/>
            <a:ext cx="6473704" cy="572700"/>
          </a:xfrm>
        </p:spPr>
        <p:txBody>
          <a:bodyPr>
            <a:noAutofit/>
          </a:bodyPr>
          <a:lstStyle/>
          <a:p>
            <a:pPr marL="0" indent="0">
              <a:buNone/>
            </a:pPr>
            <a:r>
              <a:rPr lang="es-ES_tradnl" dirty="0"/>
              <a:t>Dividir las llave en partes y combinarlas (suma, multiplicación o división)</a:t>
            </a:r>
            <a:br>
              <a:rPr lang="es-ES_tradnl" dirty="0"/>
            </a:br>
            <a:endParaRPr lang="es-ES_tradnl" dirty="0"/>
          </a:p>
        </p:txBody>
      </p:sp>
      <p:sp>
        <p:nvSpPr>
          <p:cNvPr id="7" name="CuadroTexto 6">
            <a:extLst>
              <a:ext uri="{FF2B5EF4-FFF2-40B4-BE49-F238E27FC236}">
                <a16:creationId xmlns:a16="http://schemas.microsoft.com/office/drawing/2014/main" id="{281784F7-2F4D-6C4D-A895-4ACF46ED423F}"/>
              </a:ext>
            </a:extLst>
          </p:cNvPr>
          <p:cNvSpPr txBox="1"/>
          <p:nvPr/>
        </p:nvSpPr>
        <p:spPr>
          <a:xfrm>
            <a:off x="3489960" y="2300368"/>
            <a:ext cx="1944763" cy="307777"/>
          </a:xfrm>
          <a:prstGeom prst="rect">
            <a:avLst/>
          </a:prstGeom>
          <a:noFill/>
        </p:spPr>
        <p:txBody>
          <a:bodyPr wrap="none" rtlCol="0">
            <a:spAutoFit/>
          </a:bodyPr>
          <a:lstStyle/>
          <a:p>
            <a:r>
              <a:rPr lang="es-MX" dirty="0"/>
              <a:t>H(x) = X</a:t>
            </a:r>
            <a:r>
              <a:rPr lang="es-MX" baseline="-25000" dirty="0"/>
              <a:t>1 </a:t>
            </a:r>
            <a:r>
              <a:rPr lang="es-MX" dirty="0"/>
              <a:t>+ X</a:t>
            </a:r>
            <a:r>
              <a:rPr lang="es-MX" baseline="-25000" dirty="0"/>
              <a:t>2 </a:t>
            </a:r>
            <a:r>
              <a:rPr lang="es-MX" dirty="0"/>
              <a:t>+ x</a:t>
            </a:r>
            <a:r>
              <a:rPr lang="es-MX" baseline="-25000" dirty="0"/>
              <a:t>3</a:t>
            </a:r>
            <a:r>
              <a:rPr lang="es-MX" dirty="0"/>
              <a:t>+ x</a:t>
            </a:r>
            <a:r>
              <a:rPr lang="es-MX" baseline="-25000" dirty="0"/>
              <a:t>n</a:t>
            </a:r>
          </a:p>
        </p:txBody>
      </p:sp>
    </p:spTree>
    <p:extLst>
      <p:ext uri="{BB962C8B-B14F-4D97-AF65-F5344CB8AC3E}">
        <p14:creationId xmlns:p14="http://schemas.microsoft.com/office/powerpoint/2010/main" val="168088534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dirty="0"/>
              <a:t>HASH DE PLEGADO</a:t>
            </a:r>
          </a:p>
        </p:txBody>
      </p:sp>
      <p:sp>
        <p:nvSpPr>
          <p:cNvPr id="3" name="Marcador de contenido 2"/>
          <p:cNvSpPr>
            <a:spLocks noGrp="1"/>
          </p:cNvSpPr>
          <p:nvPr>
            <p:ph type="subTitle" idx="4294967295"/>
          </p:nvPr>
        </p:nvSpPr>
        <p:spPr>
          <a:xfrm>
            <a:off x="1649216" y="1554986"/>
            <a:ext cx="6473704" cy="572700"/>
          </a:xfrm>
        </p:spPr>
        <p:txBody>
          <a:bodyPr>
            <a:noAutofit/>
          </a:bodyPr>
          <a:lstStyle/>
          <a:p>
            <a:pPr marL="0" indent="0">
              <a:buNone/>
            </a:pPr>
            <a:r>
              <a:rPr lang="es-ES_tradnl" dirty="0"/>
              <a:t>Ejemplo.</a:t>
            </a:r>
            <a:br>
              <a:rPr lang="es-ES_tradnl" dirty="0"/>
            </a:br>
            <a:r>
              <a:rPr lang="es-ES_tradnl" dirty="0"/>
              <a:t>La llave es de 4 dígitos numéricos, pero la tabla de 100 elementos.</a:t>
            </a:r>
          </a:p>
        </p:txBody>
      </p:sp>
      <p:sp>
        <p:nvSpPr>
          <p:cNvPr id="7" name="CuadroTexto 6">
            <a:extLst>
              <a:ext uri="{FF2B5EF4-FFF2-40B4-BE49-F238E27FC236}">
                <a16:creationId xmlns:a16="http://schemas.microsoft.com/office/drawing/2014/main" id="{281784F7-2F4D-6C4D-A895-4ACF46ED423F}"/>
              </a:ext>
            </a:extLst>
          </p:cNvPr>
          <p:cNvSpPr txBox="1"/>
          <p:nvPr/>
        </p:nvSpPr>
        <p:spPr>
          <a:xfrm>
            <a:off x="1649216" y="2263973"/>
            <a:ext cx="1632178" cy="810478"/>
          </a:xfrm>
          <a:prstGeom prst="rect">
            <a:avLst/>
          </a:prstGeom>
          <a:noFill/>
        </p:spPr>
        <p:txBody>
          <a:bodyPr wrap="none" rtlCol="0">
            <a:spAutoFit/>
          </a:bodyPr>
          <a:lstStyle/>
          <a:p>
            <a:r>
              <a:rPr lang="es-MX" baseline="-25000" dirty="0"/>
              <a:t>Llave = 2312</a:t>
            </a:r>
            <a:br>
              <a:rPr lang="es-MX" baseline="-25000" dirty="0"/>
            </a:br>
            <a:r>
              <a:rPr lang="es-MX" baseline="-25000" dirty="0"/>
              <a:t>Hash(2312) = 23 + 12 = 35</a:t>
            </a:r>
            <a:br>
              <a:rPr lang="es-MX" baseline="-25000" dirty="0"/>
            </a:br>
            <a:endParaRPr lang="es-MX" baseline="-25000" dirty="0"/>
          </a:p>
          <a:p>
            <a:r>
              <a:rPr lang="es-MX" baseline="-25000" dirty="0"/>
              <a:t>Llave=4520</a:t>
            </a:r>
            <a:br>
              <a:rPr lang="es-MX" baseline="-25000" dirty="0"/>
            </a:br>
            <a:r>
              <a:rPr lang="es-MX" baseline="-25000" dirty="0"/>
              <a:t>Hash(4520) = 45 + 20</a:t>
            </a:r>
          </a:p>
        </p:txBody>
      </p:sp>
    </p:spTree>
    <p:extLst>
      <p:ext uri="{BB962C8B-B14F-4D97-AF65-F5344CB8AC3E}">
        <p14:creationId xmlns:p14="http://schemas.microsoft.com/office/powerpoint/2010/main" val="199041463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69E98F8-3B93-0148-981E-9EF0411FCD88}"/>
              </a:ext>
            </a:extLst>
          </p:cNvPr>
          <p:cNvSpPr>
            <a:spLocks noGrp="1"/>
          </p:cNvSpPr>
          <p:nvPr>
            <p:ph type="title"/>
          </p:nvPr>
        </p:nvSpPr>
        <p:spPr/>
        <p:txBody>
          <a:bodyPr/>
          <a:lstStyle/>
          <a:p>
            <a:r>
              <a:rPr lang="es-MX" dirty="0"/>
              <a:t>HASH DE EXTRACCIÓN</a:t>
            </a:r>
          </a:p>
        </p:txBody>
      </p:sp>
      <p:sp>
        <p:nvSpPr>
          <p:cNvPr id="5" name="Subtítulo 4">
            <a:extLst>
              <a:ext uri="{FF2B5EF4-FFF2-40B4-BE49-F238E27FC236}">
                <a16:creationId xmlns:a16="http://schemas.microsoft.com/office/drawing/2014/main" id="{431A349F-5D77-9640-A2CB-DDAE07FB519A}"/>
              </a:ext>
            </a:extLst>
          </p:cNvPr>
          <p:cNvSpPr>
            <a:spLocks noGrp="1"/>
          </p:cNvSpPr>
          <p:nvPr>
            <p:ph type="subTitle" idx="3"/>
          </p:nvPr>
        </p:nvSpPr>
        <p:spPr/>
        <p:txBody>
          <a:bodyPr/>
          <a:lstStyle/>
          <a:p>
            <a:r>
              <a:rPr lang="es-MX" dirty="0"/>
              <a:t>Ejemplo</a:t>
            </a:r>
          </a:p>
        </p:txBody>
      </p:sp>
      <p:sp>
        <p:nvSpPr>
          <p:cNvPr id="7" name="Subtítulo 6">
            <a:extLst>
              <a:ext uri="{FF2B5EF4-FFF2-40B4-BE49-F238E27FC236}">
                <a16:creationId xmlns:a16="http://schemas.microsoft.com/office/drawing/2014/main" id="{787BD98D-7168-6249-85C5-9F0D630038E4}"/>
              </a:ext>
            </a:extLst>
          </p:cNvPr>
          <p:cNvSpPr>
            <a:spLocks noGrp="1"/>
          </p:cNvSpPr>
          <p:nvPr>
            <p:ph type="subTitle" idx="5"/>
          </p:nvPr>
        </p:nvSpPr>
        <p:spPr>
          <a:xfrm>
            <a:off x="946150" y="2034575"/>
            <a:ext cx="4105910" cy="988500"/>
          </a:xfrm>
        </p:spPr>
        <p:txBody>
          <a:bodyPr/>
          <a:lstStyle/>
          <a:p>
            <a:r>
              <a:rPr lang="es-MX" dirty="0"/>
              <a:t>	Extrae caracteres significativos de la llave y solo a ellos considera </a:t>
            </a:r>
          </a:p>
        </p:txBody>
      </p:sp>
      <p:sp>
        <p:nvSpPr>
          <p:cNvPr id="9" name="Subtítulo 8">
            <a:extLst>
              <a:ext uri="{FF2B5EF4-FFF2-40B4-BE49-F238E27FC236}">
                <a16:creationId xmlns:a16="http://schemas.microsoft.com/office/drawing/2014/main" id="{659494D6-E3BA-9D49-9340-2602FEF164DE}"/>
              </a:ext>
            </a:extLst>
          </p:cNvPr>
          <p:cNvSpPr>
            <a:spLocks noGrp="1"/>
          </p:cNvSpPr>
          <p:nvPr>
            <p:ph type="subTitle" idx="7"/>
          </p:nvPr>
        </p:nvSpPr>
        <p:spPr>
          <a:xfrm>
            <a:off x="946142" y="3737875"/>
            <a:ext cx="2688598" cy="988500"/>
          </a:xfrm>
        </p:spPr>
        <p:txBody>
          <a:bodyPr/>
          <a:lstStyle/>
          <a:p>
            <a:r>
              <a:rPr lang="es-MX" dirty="0"/>
              <a:t>	Llave = 2312</a:t>
            </a:r>
            <a:br>
              <a:rPr lang="es-MX" dirty="0"/>
            </a:br>
            <a:r>
              <a:rPr lang="es-MX" dirty="0"/>
              <a:t>Hash(2312) = 12 </a:t>
            </a:r>
          </a:p>
        </p:txBody>
      </p:sp>
      <p:sp>
        <p:nvSpPr>
          <p:cNvPr id="10" name="Subtítulo 9">
            <a:extLst>
              <a:ext uri="{FF2B5EF4-FFF2-40B4-BE49-F238E27FC236}">
                <a16:creationId xmlns:a16="http://schemas.microsoft.com/office/drawing/2014/main" id="{1B020F2C-EA33-394F-8E31-82757864D22F}"/>
              </a:ext>
            </a:extLst>
          </p:cNvPr>
          <p:cNvSpPr>
            <a:spLocks noGrp="1"/>
          </p:cNvSpPr>
          <p:nvPr>
            <p:ph type="subTitle" idx="8"/>
          </p:nvPr>
        </p:nvSpPr>
        <p:spPr>
          <a:xfrm>
            <a:off x="3604595" y="3796731"/>
            <a:ext cx="2806706" cy="988500"/>
          </a:xfrm>
        </p:spPr>
        <p:txBody>
          <a:bodyPr/>
          <a:lstStyle/>
          <a:p>
            <a:r>
              <a:rPr lang="es-MX" dirty="0"/>
              <a:t>Llave = OIMK001013R3</a:t>
            </a:r>
            <a:br>
              <a:rPr lang="es-MX" dirty="0"/>
            </a:br>
            <a:r>
              <a:rPr lang="es-MX" dirty="0"/>
              <a:t>	= OK13</a:t>
            </a:r>
          </a:p>
        </p:txBody>
      </p:sp>
    </p:spTree>
    <p:extLst>
      <p:ext uri="{BB962C8B-B14F-4D97-AF65-F5344CB8AC3E}">
        <p14:creationId xmlns:p14="http://schemas.microsoft.com/office/powerpoint/2010/main" val="110427791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rotWithShape="1">
          <a:blip r:embed="rId2"/>
          <a:srcRect t="12134" b="11853"/>
          <a:stretch/>
        </p:blipFill>
        <p:spPr>
          <a:xfrm>
            <a:off x="20" y="10"/>
            <a:ext cx="9143980" cy="5143490"/>
          </a:xfrm>
          <a:prstGeom prst="rect">
            <a:avLst/>
          </a:prstGeom>
          <a:noFill/>
        </p:spPr>
      </p:pic>
    </p:spTree>
    <p:extLst>
      <p:ext uri="{BB962C8B-B14F-4D97-AF65-F5344CB8AC3E}">
        <p14:creationId xmlns:p14="http://schemas.microsoft.com/office/powerpoint/2010/main" val="371342402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dirty="0"/>
              <a:t>COLISIÓN</a:t>
            </a:r>
          </a:p>
        </p:txBody>
      </p:sp>
      <p:sp>
        <p:nvSpPr>
          <p:cNvPr id="3" name="Marcador de contenido 2"/>
          <p:cNvSpPr>
            <a:spLocks noGrp="1"/>
          </p:cNvSpPr>
          <p:nvPr>
            <p:ph idx="4294967295"/>
          </p:nvPr>
        </p:nvSpPr>
        <p:spPr>
          <a:xfrm>
            <a:off x="1534160" y="1375823"/>
            <a:ext cx="5829300" cy="962025"/>
          </a:xfrm>
        </p:spPr>
        <p:txBody>
          <a:bodyPr/>
          <a:lstStyle/>
          <a:p>
            <a:pPr marL="0" indent="0" algn="ctr">
              <a:buNone/>
            </a:pPr>
            <a:r>
              <a:rPr lang="es-ES_tradnl" dirty="0"/>
              <a:t>	Si dos llaves generan un hash apuntando al mismo índice no podemos almacenarlas en esa casilla simultáneamente</a:t>
            </a:r>
          </a:p>
        </p:txBody>
      </p:sp>
      <p:pic>
        <p:nvPicPr>
          <p:cNvPr id="4" name="Imagen 3"/>
          <p:cNvPicPr>
            <a:picLocks noChangeAspect="1"/>
          </p:cNvPicPr>
          <p:nvPr/>
        </p:nvPicPr>
        <p:blipFill>
          <a:blip r:embed="rId2"/>
          <a:stretch>
            <a:fillRect/>
          </a:stretch>
        </p:blipFill>
        <p:spPr>
          <a:xfrm>
            <a:off x="2630805" y="2337848"/>
            <a:ext cx="4051349" cy="2286027"/>
          </a:xfrm>
          <a:prstGeom prst="rect">
            <a:avLst/>
          </a:prstGeom>
        </p:spPr>
      </p:pic>
    </p:spTree>
    <p:extLst>
      <p:ext uri="{BB962C8B-B14F-4D97-AF65-F5344CB8AC3E}">
        <p14:creationId xmlns:p14="http://schemas.microsoft.com/office/powerpoint/2010/main" val="352410325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dirty="0"/>
              <a:t>COLISIÓN</a:t>
            </a:r>
          </a:p>
        </p:txBody>
      </p:sp>
      <p:graphicFrame>
        <p:nvGraphicFramePr>
          <p:cNvPr id="4" name="Marcador de contenido 3"/>
          <p:cNvGraphicFramePr>
            <a:graphicFrameLocks noGrp="1"/>
          </p:cNvGraphicFramePr>
          <p:nvPr>
            <p:ph idx="4294967295"/>
            <p:extLst>
              <p:ext uri="{D42A27DB-BD31-4B8C-83A1-F6EECF244321}">
                <p14:modId xmlns:p14="http://schemas.microsoft.com/office/powerpoint/2010/main" val="566389391"/>
              </p:ext>
            </p:extLst>
          </p:nvPr>
        </p:nvGraphicFramePr>
        <p:xfrm>
          <a:off x="1615440" y="1775778"/>
          <a:ext cx="3054350" cy="22225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5" name="Marcador de contenido 3"/>
          <p:cNvGraphicFramePr>
            <a:graphicFrameLocks/>
          </p:cNvGraphicFramePr>
          <p:nvPr>
            <p:extLst>
              <p:ext uri="{D42A27DB-BD31-4B8C-83A1-F6EECF244321}">
                <p14:modId xmlns:p14="http://schemas.microsoft.com/office/powerpoint/2010/main" val="1826730126"/>
              </p:ext>
            </p:extLst>
          </p:nvPr>
        </p:nvGraphicFramePr>
        <p:xfrm>
          <a:off x="4347793" y="1835944"/>
          <a:ext cx="3054847" cy="22226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3" name="Flecha izquierda y derecha 2"/>
          <p:cNvSpPr/>
          <p:nvPr/>
        </p:nvSpPr>
        <p:spPr>
          <a:xfrm>
            <a:off x="3774061" y="3664744"/>
            <a:ext cx="1599308" cy="241102"/>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435" tIns="25718" rIns="51435" bIns="25718" numCol="1" spcCol="0" rtlCol="0" fromWordArt="0" anchor="ctr" anchorCtr="0" forceAA="0" compatLnSpc="1">
            <a:prstTxWarp prst="textNoShape">
              <a:avLst/>
            </a:prstTxWarp>
            <a:noAutofit/>
          </a:bodyPr>
          <a:lstStyle/>
          <a:p>
            <a:pPr algn="ctr"/>
            <a:endParaRPr lang="es-ES_tradnl" sz="1013"/>
          </a:p>
        </p:txBody>
      </p:sp>
    </p:spTree>
    <p:extLst>
      <p:ext uri="{BB962C8B-B14F-4D97-AF65-F5344CB8AC3E}">
        <p14:creationId xmlns:p14="http://schemas.microsoft.com/office/powerpoint/2010/main" val="214742972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dirty="0"/>
              <a:t>MANEJO DE COLISIONES</a:t>
            </a:r>
          </a:p>
        </p:txBody>
      </p:sp>
      <p:sp>
        <p:nvSpPr>
          <p:cNvPr id="4" name="Título 3">
            <a:extLst>
              <a:ext uri="{FF2B5EF4-FFF2-40B4-BE49-F238E27FC236}">
                <a16:creationId xmlns:a16="http://schemas.microsoft.com/office/drawing/2014/main" id="{84BCF2F0-3FCB-714C-918E-4E9CDF0C10AE}"/>
              </a:ext>
            </a:extLst>
          </p:cNvPr>
          <p:cNvSpPr>
            <a:spLocks noGrp="1"/>
          </p:cNvSpPr>
          <p:nvPr>
            <p:ph type="title" idx="2"/>
          </p:nvPr>
        </p:nvSpPr>
        <p:spPr>
          <a:xfrm>
            <a:off x="3488566" y="2482143"/>
            <a:ext cx="2596242" cy="815400"/>
          </a:xfrm>
        </p:spPr>
        <p:txBody>
          <a:bodyPr/>
          <a:lstStyle/>
          <a:p>
            <a:r>
              <a:rPr lang="es-MX" sz="2000" dirty="0">
                <a:solidFill>
                  <a:schemeClr val="accent5"/>
                </a:solidFill>
              </a:rPr>
              <a:t>CERRADO</a:t>
            </a:r>
          </a:p>
        </p:txBody>
      </p:sp>
      <p:sp>
        <p:nvSpPr>
          <p:cNvPr id="6" name="Título 5">
            <a:extLst>
              <a:ext uri="{FF2B5EF4-FFF2-40B4-BE49-F238E27FC236}">
                <a16:creationId xmlns:a16="http://schemas.microsoft.com/office/drawing/2014/main" id="{ABFE27E8-68FE-BF49-AE74-B876459961C5}"/>
              </a:ext>
            </a:extLst>
          </p:cNvPr>
          <p:cNvSpPr>
            <a:spLocks noGrp="1"/>
          </p:cNvSpPr>
          <p:nvPr>
            <p:ph type="title" idx="4"/>
          </p:nvPr>
        </p:nvSpPr>
        <p:spPr>
          <a:xfrm>
            <a:off x="2181410" y="2498777"/>
            <a:ext cx="2387413" cy="815400"/>
          </a:xfrm>
        </p:spPr>
        <p:txBody>
          <a:bodyPr/>
          <a:lstStyle/>
          <a:p>
            <a:r>
              <a:rPr lang="es-MX" sz="2000" dirty="0">
                <a:solidFill>
                  <a:schemeClr val="tx1"/>
                </a:solidFill>
              </a:rPr>
              <a:t>ABIERTO</a:t>
            </a:r>
          </a:p>
        </p:txBody>
      </p:sp>
      <p:grpSp>
        <p:nvGrpSpPr>
          <p:cNvPr id="11" name="Google Shape;14685;p87">
            <a:extLst>
              <a:ext uri="{FF2B5EF4-FFF2-40B4-BE49-F238E27FC236}">
                <a16:creationId xmlns:a16="http://schemas.microsoft.com/office/drawing/2014/main" id="{E9FCB7E7-5256-6947-A958-33B4DAF97D45}"/>
              </a:ext>
            </a:extLst>
          </p:cNvPr>
          <p:cNvGrpSpPr/>
          <p:nvPr/>
        </p:nvGrpSpPr>
        <p:grpSpPr>
          <a:xfrm>
            <a:off x="4446927" y="2134450"/>
            <a:ext cx="371424" cy="355446"/>
            <a:chOff x="5621097" y="1500761"/>
            <a:chExt cx="371424" cy="355446"/>
          </a:xfrm>
          <a:solidFill>
            <a:schemeClr val="bg2"/>
          </a:solidFill>
        </p:grpSpPr>
        <p:sp>
          <p:nvSpPr>
            <p:cNvPr id="12" name="Google Shape;14686;p87">
              <a:extLst>
                <a:ext uri="{FF2B5EF4-FFF2-40B4-BE49-F238E27FC236}">
                  <a16:creationId xmlns:a16="http://schemas.microsoft.com/office/drawing/2014/main" id="{0E333824-A290-F74B-A06F-2017C820AE42}"/>
                </a:ext>
              </a:extLst>
            </p:cNvPr>
            <p:cNvSpPr/>
            <p:nvPr/>
          </p:nvSpPr>
          <p:spPr>
            <a:xfrm>
              <a:off x="5621097" y="1539721"/>
              <a:ext cx="324061" cy="316486"/>
            </a:xfrm>
            <a:custGeom>
              <a:avLst/>
              <a:gdLst/>
              <a:ahLst/>
              <a:cxnLst/>
              <a:rect l="l" t="t" r="r" b="b"/>
              <a:pathLst>
                <a:path w="10181" h="9943" extrusionOk="0">
                  <a:moveTo>
                    <a:pt x="8811" y="0"/>
                  </a:moveTo>
                  <a:cubicBezTo>
                    <a:pt x="8454" y="0"/>
                    <a:pt x="8109" y="143"/>
                    <a:pt x="7847" y="393"/>
                  </a:cubicBezTo>
                  <a:lnTo>
                    <a:pt x="6906" y="1334"/>
                  </a:lnTo>
                  <a:cubicBezTo>
                    <a:pt x="6835" y="1405"/>
                    <a:pt x="6835" y="1512"/>
                    <a:pt x="6906" y="1584"/>
                  </a:cubicBezTo>
                  <a:cubicBezTo>
                    <a:pt x="6942" y="1620"/>
                    <a:pt x="6986" y="1637"/>
                    <a:pt x="7031" y="1637"/>
                  </a:cubicBezTo>
                  <a:cubicBezTo>
                    <a:pt x="7076" y="1637"/>
                    <a:pt x="7120" y="1620"/>
                    <a:pt x="7156" y="1584"/>
                  </a:cubicBezTo>
                  <a:lnTo>
                    <a:pt x="8097" y="643"/>
                  </a:lnTo>
                  <a:cubicBezTo>
                    <a:pt x="8287" y="453"/>
                    <a:pt x="8549" y="346"/>
                    <a:pt x="8811" y="346"/>
                  </a:cubicBezTo>
                  <a:cubicBezTo>
                    <a:pt x="9085" y="346"/>
                    <a:pt x="9335" y="453"/>
                    <a:pt x="9525" y="643"/>
                  </a:cubicBezTo>
                  <a:cubicBezTo>
                    <a:pt x="9716" y="846"/>
                    <a:pt x="9823" y="1096"/>
                    <a:pt x="9823" y="1358"/>
                  </a:cubicBezTo>
                  <a:cubicBezTo>
                    <a:pt x="9823" y="1631"/>
                    <a:pt x="9716" y="1882"/>
                    <a:pt x="9525" y="2084"/>
                  </a:cubicBezTo>
                  <a:lnTo>
                    <a:pt x="8228" y="3370"/>
                  </a:lnTo>
                  <a:cubicBezTo>
                    <a:pt x="8097" y="3060"/>
                    <a:pt x="7906" y="2763"/>
                    <a:pt x="7668" y="2524"/>
                  </a:cubicBezTo>
                  <a:cubicBezTo>
                    <a:pt x="7162" y="2018"/>
                    <a:pt x="6498" y="1765"/>
                    <a:pt x="5834" y="1765"/>
                  </a:cubicBezTo>
                  <a:cubicBezTo>
                    <a:pt x="5171" y="1765"/>
                    <a:pt x="4507" y="2018"/>
                    <a:pt x="4001" y="2524"/>
                  </a:cubicBezTo>
                  <a:lnTo>
                    <a:pt x="1012" y="5513"/>
                  </a:lnTo>
                  <a:cubicBezTo>
                    <a:pt x="0" y="6525"/>
                    <a:pt x="0" y="8168"/>
                    <a:pt x="1012" y="9180"/>
                  </a:cubicBezTo>
                  <a:cubicBezTo>
                    <a:pt x="1524" y="9680"/>
                    <a:pt x="2191" y="9942"/>
                    <a:pt x="2846" y="9942"/>
                  </a:cubicBezTo>
                  <a:cubicBezTo>
                    <a:pt x="3501" y="9942"/>
                    <a:pt x="4168" y="9680"/>
                    <a:pt x="4680" y="9180"/>
                  </a:cubicBezTo>
                  <a:lnTo>
                    <a:pt x="6263" y="7585"/>
                  </a:lnTo>
                  <a:cubicBezTo>
                    <a:pt x="6346" y="7513"/>
                    <a:pt x="6346" y="7406"/>
                    <a:pt x="6263" y="7335"/>
                  </a:cubicBezTo>
                  <a:cubicBezTo>
                    <a:pt x="6239" y="7305"/>
                    <a:pt x="6201" y="7290"/>
                    <a:pt x="6159" y="7290"/>
                  </a:cubicBezTo>
                  <a:cubicBezTo>
                    <a:pt x="6117" y="7290"/>
                    <a:pt x="6073" y="7305"/>
                    <a:pt x="6037" y="7335"/>
                  </a:cubicBezTo>
                  <a:lnTo>
                    <a:pt x="4441" y="8930"/>
                  </a:lnTo>
                  <a:cubicBezTo>
                    <a:pt x="4025" y="9347"/>
                    <a:pt x="3453" y="9573"/>
                    <a:pt x="2858" y="9573"/>
                  </a:cubicBezTo>
                  <a:cubicBezTo>
                    <a:pt x="2263" y="9573"/>
                    <a:pt x="1703" y="9335"/>
                    <a:pt x="1286" y="8930"/>
                  </a:cubicBezTo>
                  <a:cubicBezTo>
                    <a:pt x="405" y="8049"/>
                    <a:pt x="405" y="6632"/>
                    <a:pt x="1286" y="5775"/>
                  </a:cubicBezTo>
                  <a:lnTo>
                    <a:pt x="4275" y="2774"/>
                  </a:lnTo>
                  <a:cubicBezTo>
                    <a:pt x="4691" y="2358"/>
                    <a:pt x="5251" y="2120"/>
                    <a:pt x="5846" y="2120"/>
                  </a:cubicBezTo>
                  <a:cubicBezTo>
                    <a:pt x="6442" y="2120"/>
                    <a:pt x="7013" y="2358"/>
                    <a:pt x="7430" y="2774"/>
                  </a:cubicBezTo>
                  <a:cubicBezTo>
                    <a:pt x="7680" y="3025"/>
                    <a:pt x="7859" y="3322"/>
                    <a:pt x="7966" y="3656"/>
                  </a:cubicBezTo>
                  <a:lnTo>
                    <a:pt x="6549" y="5072"/>
                  </a:lnTo>
                  <a:cubicBezTo>
                    <a:pt x="6358" y="5263"/>
                    <a:pt x="6108" y="5370"/>
                    <a:pt x="5834" y="5370"/>
                  </a:cubicBezTo>
                  <a:cubicBezTo>
                    <a:pt x="5573" y="5370"/>
                    <a:pt x="5311" y="5263"/>
                    <a:pt x="5120" y="5072"/>
                  </a:cubicBezTo>
                  <a:cubicBezTo>
                    <a:pt x="5037" y="4977"/>
                    <a:pt x="4953" y="4858"/>
                    <a:pt x="4894" y="4739"/>
                  </a:cubicBezTo>
                  <a:cubicBezTo>
                    <a:pt x="4874" y="4670"/>
                    <a:pt x="4798" y="4626"/>
                    <a:pt x="4711" y="4626"/>
                  </a:cubicBezTo>
                  <a:cubicBezTo>
                    <a:pt x="4693" y="4626"/>
                    <a:pt x="4674" y="4628"/>
                    <a:pt x="4656" y="4632"/>
                  </a:cubicBezTo>
                  <a:cubicBezTo>
                    <a:pt x="4572" y="4668"/>
                    <a:pt x="4525" y="4775"/>
                    <a:pt x="4560" y="4882"/>
                  </a:cubicBezTo>
                  <a:cubicBezTo>
                    <a:pt x="4632" y="5037"/>
                    <a:pt x="4715" y="5203"/>
                    <a:pt x="4858" y="5322"/>
                  </a:cubicBezTo>
                  <a:cubicBezTo>
                    <a:pt x="5108" y="5572"/>
                    <a:pt x="5453" y="5727"/>
                    <a:pt x="5823" y="5727"/>
                  </a:cubicBezTo>
                  <a:cubicBezTo>
                    <a:pt x="6192" y="5727"/>
                    <a:pt x="6525" y="5572"/>
                    <a:pt x="6787" y="5322"/>
                  </a:cubicBezTo>
                  <a:lnTo>
                    <a:pt x="9775" y="2334"/>
                  </a:lnTo>
                  <a:cubicBezTo>
                    <a:pt x="10037" y="2084"/>
                    <a:pt x="10180" y="1739"/>
                    <a:pt x="10180" y="1358"/>
                  </a:cubicBezTo>
                  <a:cubicBezTo>
                    <a:pt x="10180" y="989"/>
                    <a:pt x="10037" y="667"/>
                    <a:pt x="9775" y="393"/>
                  </a:cubicBezTo>
                  <a:cubicBezTo>
                    <a:pt x="9525" y="131"/>
                    <a:pt x="9180" y="0"/>
                    <a:pt x="881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4687;p87">
              <a:extLst>
                <a:ext uri="{FF2B5EF4-FFF2-40B4-BE49-F238E27FC236}">
                  <a16:creationId xmlns:a16="http://schemas.microsoft.com/office/drawing/2014/main" id="{30086FD6-9FCF-8F4D-8F6F-315F2100D77B}"/>
                </a:ext>
              </a:extLst>
            </p:cNvPr>
            <p:cNvSpPr/>
            <p:nvPr/>
          </p:nvSpPr>
          <p:spPr>
            <a:xfrm>
              <a:off x="5669606" y="1500761"/>
              <a:ext cx="322915" cy="316390"/>
            </a:xfrm>
            <a:custGeom>
              <a:avLst/>
              <a:gdLst/>
              <a:ahLst/>
              <a:cxnLst/>
              <a:rect l="l" t="t" r="r" b="b"/>
              <a:pathLst>
                <a:path w="10145" h="9940" extrusionOk="0">
                  <a:moveTo>
                    <a:pt x="7323" y="1"/>
                  </a:moveTo>
                  <a:cubicBezTo>
                    <a:pt x="6659" y="1"/>
                    <a:pt x="5995" y="254"/>
                    <a:pt x="5489" y="760"/>
                  </a:cubicBezTo>
                  <a:lnTo>
                    <a:pt x="3894" y="2355"/>
                  </a:lnTo>
                  <a:cubicBezTo>
                    <a:pt x="3822" y="2427"/>
                    <a:pt x="3822" y="2534"/>
                    <a:pt x="3894" y="2605"/>
                  </a:cubicBezTo>
                  <a:cubicBezTo>
                    <a:pt x="3935" y="2641"/>
                    <a:pt x="3980" y="2659"/>
                    <a:pt x="4025" y="2659"/>
                  </a:cubicBezTo>
                  <a:cubicBezTo>
                    <a:pt x="4069" y="2659"/>
                    <a:pt x="4114" y="2641"/>
                    <a:pt x="4156" y="2605"/>
                  </a:cubicBezTo>
                  <a:lnTo>
                    <a:pt x="5739" y="1010"/>
                  </a:lnTo>
                  <a:cubicBezTo>
                    <a:pt x="6180" y="569"/>
                    <a:pt x="6754" y="349"/>
                    <a:pt x="7326" y="349"/>
                  </a:cubicBezTo>
                  <a:cubicBezTo>
                    <a:pt x="7897" y="349"/>
                    <a:pt x="8466" y="569"/>
                    <a:pt x="8894" y="1010"/>
                  </a:cubicBezTo>
                  <a:cubicBezTo>
                    <a:pt x="9775" y="1891"/>
                    <a:pt x="9775" y="3308"/>
                    <a:pt x="8894" y="4165"/>
                  </a:cubicBezTo>
                  <a:lnTo>
                    <a:pt x="5906" y="7154"/>
                  </a:lnTo>
                  <a:cubicBezTo>
                    <a:pt x="5489" y="7570"/>
                    <a:pt x="4930" y="7808"/>
                    <a:pt x="4334" y="7808"/>
                  </a:cubicBezTo>
                  <a:cubicBezTo>
                    <a:pt x="3739" y="7808"/>
                    <a:pt x="3167" y="7570"/>
                    <a:pt x="2751" y="7154"/>
                  </a:cubicBezTo>
                  <a:cubicBezTo>
                    <a:pt x="2501" y="6904"/>
                    <a:pt x="2322" y="6606"/>
                    <a:pt x="2215" y="6284"/>
                  </a:cubicBezTo>
                  <a:lnTo>
                    <a:pt x="3632" y="4868"/>
                  </a:lnTo>
                  <a:cubicBezTo>
                    <a:pt x="3822" y="4677"/>
                    <a:pt x="4072" y="4570"/>
                    <a:pt x="4346" y="4570"/>
                  </a:cubicBezTo>
                  <a:cubicBezTo>
                    <a:pt x="4608" y="4570"/>
                    <a:pt x="4870" y="4677"/>
                    <a:pt x="5061" y="4868"/>
                  </a:cubicBezTo>
                  <a:cubicBezTo>
                    <a:pt x="5144" y="4951"/>
                    <a:pt x="5227" y="5070"/>
                    <a:pt x="5287" y="5189"/>
                  </a:cubicBezTo>
                  <a:cubicBezTo>
                    <a:pt x="5305" y="5263"/>
                    <a:pt x="5374" y="5308"/>
                    <a:pt x="5453" y="5308"/>
                  </a:cubicBezTo>
                  <a:cubicBezTo>
                    <a:pt x="5477" y="5308"/>
                    <a:pt x="5501" y="5304"/>
                    <a:pt x="5525" y="5296"/>
                  </a:cubicBezTo>
                  <a:cubicBezTo>
                    <a:pt x="5608" y="5272"/>
                    <a:pt x="5656" y="5165"/>
                    <a:pt x="5620" y="5058"/>
                  </a:cubicBezTo>
                  <a:cubicBezTo>
                    <a:pt x="5549" y="4891"/>
                    <a:pt x="5465" y="4737"/>
                    <a:pt x="5322" y="4618"/>
                  </a:cubicBezTo>
                  <a:cubicBezTo>
                    <a:pt x="5072" y="4356"/>
                    <a:pt x="4727" y="4213"/>
                    <a:pt x="4358" y="4213"/>
                  </a:cubicBezTo>
                  <a:cubicBezTo>
                    <a:pt x="3989" y="4213"/>
                    <a:pt x="3656" y="4356"/>
                    <a:pt x="3394" y="4618"/>
                  </a:cubicBezTo>
                  <a:lnTo>
                    <a:pt x="1929" y="6070"/>
                  </a:lnTo>
                  <a:cubicBezTo>
                    <a:pt x="1905" y="6082"/>
                    <a:pt x="1893" y="6106"/>
                    <a:pt x="1870" y="6130"/>
                  </a:cubicBezTo>
                  <a:lnTo>
                    <a:pt x="405" y="7606"/>
                  </a:lnTo>
                  <a:cubicBezTo>
                    <a:pt x="143" y="7856"/>
                    <a:pt x="0" y="8201"/>
                    <a:pt x="0" y="8570"/>
                  </a:cubicBezTo>
                  <a:cubicBezTo>
                    <a:pt x="0" y="8928"/>
                    <a:pt x="143" y="9273"/>
                    <a:pt x="405" y="9535"/>
                  </a:cubicBezTo>
                  <a:cubicBezTo>
                    <a:pt x="655" y="9785"/>
                    <a:pt x="1001" y="9940"/>
                    <a:pt x="1370" y="9940"/>
                  </a:cubicBezTo>
                  <a:cubicBezTo>
                    <a:pt x="1739" y="9940"/>
                    <a:pt x="2072" y="9785"/>
                    <a:pt x="2334" y="9535"/>
                  </a:cubicBezTo>
                  <a:lnTo>
                    <a:pt x="3275" y="8594"/>
                  </a:lnTo>
                  <a:cubicBezTo>
                    <a:pt x="3346" y="8523"/>
                    <a:pt x="3346" y="8416"/>
                    <a:pt x="3275" y="8344"/>
                  </a:cubicBezTo>
                  <a:cubicBezTo>
                    <a:pt x="3239" y="8309"/>
                    <a:pt x="3194" y="8291"/>
                    <a:pt x="3150" y="8291"/>
                  </a:cubicBezTo>
                  <a:cubicBezTo>
                    <a:pt x="3105" y="8291"/>
                    <a:pt x="3060" y="8309"/>
                    <a:pt x="3025" y="8344"/>
                  </a:cubicBezTo>
                  <a:lnTo>
                    <a:pt x="2084" y="9285"/>
                  </a:lnTo>
                  <a:cubicBezTo>
                    <a:pt x="1893" y="9475"/>
                    <a:pt x="1632" y="9582"/>
                    <a:pt x="1370" y="9582"/>
                  </a:cubicBezTo>
                  <a:cubicBezTo>
                    <a:pt x="1096" y="9582"/>
                    <a:pt x="846" y="9475"/>
                    <a:pt x="655" y="9285"/>
                  </a:cubicBezTo>
                  <a:cubicBezTo>
                    <a:pt x="465" y="9094"/>
                    <a:pt x="358" y="8832"/>
                    <a:pt x="358" y="8570"/>
                  </a:cubicBezTo>
                  <a:cubicBezTo>
                    <a:pt x="358" y="8297"/>
                    <a:pt x="465" y="8047"/>
                    <a:pt x="655" y="7856"/>
                  </a:cubicBezTo>
                  <a:lnTo>
                    <a:pt x="1953" y="6558"/>
                  </a:lnTo>
                  <a:cubicBezTo>
                    <a:pt x="2084" y="6880"/>
                    <a:pt x="2274" y="7177"/>
                    <a:pt x="2513" y="7404"/>
                  </a:cubicBezTo>
                  <a:cubicBezTo>
                    <a:pt x="3001" y="7904"/>
                    <a:pt x="3656" y="8166"/>
                    <a:pt x="4346" y="8166"/>
                  </a:cubicBezTo>
                  <a:cubicBezTo>
                    <a:pt x="5049" y="8166"/>
                    <a:pt x="5680" y="7904"/>
                    <a:pt x="6180" y="7404"/>
                  </a:cubicBezTo>
                  <a:lnTo>
                    <a:pt x="9168" y="4415"/>
                  </a:lnTo>
                  <a:cubicBezTo>
                    <a:pt x="10145" y="3403"/>
                    <a:pt x="10145" y="1772"/>
                    <a:pt x="9156" y="760"/>
                  </a:cubicBezTo>
                  <a:cubicBezTo>
                    <a:pt x="8650" y="254"/>
                    <a:pt x="7987" y="1"/>
                    <a:pt x="732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 name="Google Shape;13689;p85">
            <a:extLst>
              <a:ext uri="{FF2B5EF4-FFF2-40B4-BE49-F238E27FC236}">
                <a16:creationId xmlns:a16="http://schemas.microsoft.com/office/drawing/2014/main" id="{ADD6505A-BB87-6A41-907B-4F7FF1667B94}"/>
              </a:ext>
            </a:extLst>
          </p:cNvPr>
          <p:cNvGrpSpPr/>
          <p:nvPr/>
        </p:nvGrpSpPr>
        <p:grpSpPr>
          <a:xfrm>
            <a:off x="3253400" y="2134450"/>
            <a:ext cx="306759" cy="351445"/>
            <a:chOff x="859262" y="3353920"/>
            <a:chExt cx="306759" cy="351445"/>
          </a:xfrm>
          <a:solidFill>
            <a:schemeClr val="bg2"/>
          </a:solidFill>
        </p:grpSpPr>
        <p:sp>
          <p:nvSpPr>
            <p:cNvPr id="15" name="Google Shape;13690;p85">
              <a:extLst>
                <a:ext uri="{FF2B5EF4-FFF2-40B4-BE49-F238E27FC236}">
                  <a16:creationId xmlns:a16="http://schemas.microsoft.com/office/drawing/2014/main" id="{23B1E10D-4E5E-C445-B0EE-A567D5D60B70}"/>
                </a:ext>
              </a:extLst>
            </p:cNvPr>
            <p:cNvSpPr/>
            <p:nvPr/>
          </p:nvSpPr>
          <p:spPr>
            <a:xfrm>
              <a:off x="859262" y="3415718"/>
              <a:ext cx="132563" cy="205937"/>
            </a:xfrm>
            <a:custGeom>
              <a:avLst/>
              <a:gdLst/>
              <a:ahLst/>
              <a:cxnLst/>
              <a:rect l="l" t="t" r="r" b="b"/>
              <a:pathLst>
                <a:path w="4168" h="6475" extrusionOk="0">
                  <a:moveTo>
                    <a:pt x="1444" y="0"/>
                  </a:moveTo>
                  <a:cubicBezTo>
                    <a:pt x="1418" y="0"/>
                    <a:pt x="1392" y="7"/>
                    <a:pt x="1369" y="22"/>
                  </a:cubicBezTo>
                  <a:lnTo>
                    <a:pt x="262" y="665"/>
                  </a:lnTo>
                  <a:cubicBezTo>
                    <a:pt x="0" y="808"/>
                    <a:pt x="0" y="1200"/>
                    <a:pt x="262" y="1367"/>
                  </a:cubicBezTo>
                  <a:lnTo>
                    <a:pt x="1143" y="1867"/>
                  </a:lnTo>
                  <a:lnTo>
                    <a:pt x="429" y="2284"/>
                  </a:lnTo>
                  <a:cubicBezTo>
                    <a:pt x="83" y="2474"/>
                    <a:pt x="83" y="2974"/>
                    <a:pt x="429" y="3165"/>
                  </a:cubicBezTo>
                  <a:lnTo>
                    <a:pt x="1167" y="3594"/>
                  </a:lnTo>
                  <a:lnTo>
                    <a:pt x="417" y="4022"/>
                  </a:lnTo>
                  <a:cubicBezTo>
                    <a:pt x="71" y="4225"/>
                    <a:pt x="71" y="4713"/>
                    <a:pt x="417" y="4903"/>
                  </a:cubicBezTo>
                  <a:lnTo>
                    <a:pt x="1155" y="5332"/>
                  </a:lnTo>
                  <a:lnTo>
                    <a:pt x="917" y="5463"/>
                  </a:lnTo>
                  <a:cubicBezTo>
                    <a:pt x="774" y="5558"/>
                    <a:pt x="833" y="5784"/>
                    <a:pt x="1012" y="5784"/>
                  </a:cubicBezTo>
                  <a:cubicBezTo>
                    <a:pt x="1084" y="5784"/>
                    <a:pt x="1095" y="5749"/>
                    <a:pt x="1488" y="5522"/>
                  </a:cubicBezTo>
                  <a:lnTo>
                    <a:pt x="3119" y="6463"/>
                  </a:lnTo>
                  <a:cubicBezTo>
                    <a:pt x="3155" y="6475"/>
                    <a:pt x="3179" y="6475"/>
                    <a:pt x="3191" y="6475"/>
                  </a:cubicBezTo>
                  <a:cubicBezTo>
                    <a:pt x="3250" y="6475"/>
                    <a:pt x="3310" y="6451"/>
                    <a:pt x="3346" y="6392"/>
                  </a:cubicBezTo>
                  <a:cubicBezTo>
                    <a:pt x="3393" y="6320"/>
                    <a:pt x="3358" y="6213"/>
                    <a:pt x="3286" y="6165"/>
                  </a:cubicBezTo>
                  <a:cubicBezTo>
                    <a:pt x="2643" y="5796"/>
                    <a:pt x="1226" y="4987"/>
                    <a:pt x="560" y="4618"/>
                  </a:cubicBezTo>
                  <a:cubicBezTo>
                    <a:pt x="441" y="4546"/>
                    <a:pt x="441" y="4368"/>
                    <a:pt x="560" y="4308"/>
                  </a:cubicBezTo>
                  <a:lnTo>
                    <a:pt x="1476" y="3772"/>
                  </a:lnTo>
                  <a:cubicBezTo>
                    <a:pt x="1498" y="3782"/>
                    <a:pt x="1520" y="3786"/>
                    <a:pt x="1541" y="3786"/>
                  </a:cubicBezTo>
                  <a:cubicBezTo>
                    <a:pt x="1627" y="3786"/>
                    <a:pt x="1705" y="3717"/>
                    <a:pt x="1715" y="3641"/>
                  </a:cubicBezTo>
                  <a:cubicBezTo>
                    <a:pt x="1715" y="3582"/>
                    <a:pt x="1691" y="3522"/>
                    <a:pt x="1631" y="3486"/>
                  </a:cubicBezTo>
                  <a:lnTo>
                    <a:pt x="1476" y="3403"/>
                  </a:lnTo>
                  <a:lnTo>
                    <a:pt x="560" y="2879"/>
                  </a:lnTo>
                  <a:cubicBezTo>
                    <a:pt x="441" y="2808"/>
                    <a:pt x="441" y="2629"/>
                    <a:pt x="560" y="2570"/>
                  </a:cubicBezTo>
                  <a:lnTo>
                    <a:pt x="1441" y="2058"/>
                  </a:lnTo>
                  <a:lnTo>
                    <a:pt x="3870" y="3439"/>
                  </a:lnTo>
                  <a:cubicBezTo>
                    <a:pt x="3893" y="3463"/>
                    <a:pt x="3929" y="3463"/>
                    <a:pt x="3941" y="3463"/>
                  </a:cubicBezTo>
                  <a:cubicBezTo>
                    <a:pt x="4001" y="3463"/>
                    <a:pt x="4060" y="3427"/>
                    <a:pt x="4084" y="3367"/>
                  </a:cubicBezTo>
                  <a:cubicBezTo>
                    <a:pt x="4167" y="3296"/>
                    <a:pt x="4132" y="3189"/>
                    <a:pt x="4060" y="3153"/>
                  </a:cubicBezTo>
                  <a:cubicBezTo>
                    <a:pt x="1262" y="1558"/>
                    <a:pt x="3215" y="2653"/>
                    <a:pt x="429" y="1069"/>
                  </a:cubicBezTo>
                  <a:cubicBezTo>
                    <a:pt x="381" y="1034"/>
                    <a:pt x="381" y="962"/>
                    <a:pt x="429" y="950"/>
                  </a:cubicBezTo>
                  <a:lnTo>
                    <a:pt x="1524" y="307"/>
                  </a:lnTo>
                  <a:cubicBezTo>
                    <a:pt x="1607" y="260"/>
                    <a:pt x="1631" y="153"/>
                    <a:pt x="1584" y="81"/>
                  </a:cubicBezTo>
                  <a:cubicBezTo>
                    <a:pt x="1559" y="32"/>
                    <a:pt x="1501" y="0"/>
                    <a:pt x="144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3691;p85">
              <a:extLst>
                <a:ext uri="{FF2B5EF4-FFF2-40B4-BE49-F238E27FC236}">
                  <a16:creationId xmlns:a16="http://schemas.microsoft.com/office/drawing/2014/main" id="{3F6EB912-BF1C-014B-A492-CF410E631511}"/>
                </a:ext>
              </a:extLst>
            </p:cNvPr>
            <p:cNvSpPr/>
            <p:nvPr/>
          </p:nvSpPr>
          <p:spPr>
            <a:xfrm>
              <a:off x="916415" y="3353920"/>
              <a:ext cx="178013" cy="62147"/>
            </a:xfrm>
            <a:custGeom>
              <a:avLst/>
              <a:gdLst/>
              <a:ahLst/>
              <a:cxnLst/>
              <a:rect l="l" t="t" r="r" b="b"/>
              <a:pathLst>
                <a:path w="5597" h="1954" extrusionOk="0">
                  <a:moveTo>
                    <a:pt x="3061" y="0"/>
                  </a:moveTo>
                  <a:cubicBezTo>
                    <a:pt x="2891" y="0"/>
                    <a:pt x="2929" y="33"/>
                    <a:pt x="144" y="1631"/>
                  </a:cubicBezTo>
                  <a:cubicBezTo>
                    <a:pt x="1" y="1727"/>
                    <a:pt x="60" y="1953"/>
                    <a:pt x="239" y="1953"/>
                  </a:cubicBezTo>
                  <a:cubicBezTo>
                    <a:pt x="245" y="1953"/>
                    <a:pt x="249" y="1953"/>
                    <a:pt x="254" y="1953"/>
                  </a:cubicBezTo>
                  <a:cubicBezTo>
                    <a:pt x="317" y="1953"/>
                    <a:pt x="372" y="1901"/>
                    <a:pt x="3049" y="357"/>
                  </a:cubicBezTo>
                  <a:cubicBezTo>
                    <a:pt x="3060" y="350"/>
                    <a:pt x="3067" y="344"/>
                    <a:pt x="3080" y="344"/>
                  </a:cubicBezTo>
                  <a:cubicBezTo>
                    <a:pt x="3151" y="344"/>
                    <a:pt x="3392" y="523"/>
                    <a:pt x="5347" y="1631"/>
                  </a:cubicBezTo>
                  <a:cubicBezTo>
                    <a:pt x="5372" y="1648"/>
                    <a:pt x="5402" y="1656"/>
                    <a:pt x="5431" y="1656"/>
                  </a:cubicBezTo>
                  <a:cubicBezTo>
                    <a:pt x="5485" y="1656"/>
                    <a:pt x="5538" y="1630"/>
                    <a:pt x="5561" y="1584"/>
                  </a:cubicBezTo>
                  <a:cubicBezTo>
                    <a:pt x="5597" y="1488"/>
                    <a:pt x="5561" y="1381"/>
                    <a:pt x="5490" y="1334"/>
                  </a:cubicBezTo>
                  <a:cubicBezTo>
                    <a:pt x="3216" y="48"/>
                    <a:pt x="3263" y="0"/>
                    <a:pt x="3085" y="0"/>
                  </a:cubicBezTo>
                  <a:cubicBezTo>
                    <a:pt x="3076" y="0"/>
                    <a:pt x="3069" y="0"/>
                    <a:pt x="306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3692;p85">
              <a:extLst>
                <a:ext uri="{FF2B5EF4-FFF2-40B4-BE49-F238E27FC236}">
                  <a16:creationId xmlns:a16="http://schemas.microsoft.com/office/drawing/2014/main" id="{08690F4D-3B51-4946-8D97-7CD23842DB6A}"/>
                </a:ext>
              </a:extLst>
            </p:cNvPr>
            <p:cNvSpPr/>
            <p:nvPr/>
          </p:nvSpPr>
          <p:spPr>
            <a:xfrm>
              <a:off x="920582" y="3405858"/>
              <a:ext cx="245439" cy="243817"/>
            </a:xfrm>
            <a:custGeom>
              <a:avLst/>
              <a:gdLst/>
              <a:ahLst/>
              <a:cxnLst/>
              <a:rect l="l" t="t" r="r" b="b"/>
              <a:pathLst>
                <a:path w="7717" h="7666" extrusionOk="0">
                  <a:moveTo>
                    <a:pt x="6359" y="844"/>
                  </a:moveTo>
                  <a:lnTo>
                    <a:pt x="6359" y="1808"/>
                  </a:lnTo>
                  <a:lnTo>
                    <a:pt x="5359" y="1332"/>
                  </a:lnTo>
                  <a:lnTo>
                    <a:pt x="6359" y="844"/>
                  </a:lnTo>
                  <a:close/>
                  <a:moveTo>
                    <a:pt x="5820" y="0"/>
                  </a:moveTo>
                  <a:cubicBezTo>
                    <a:pt x="5762" y="0"/>
                    <a:pt x="5701" y="33"/>
                    <a:pt x="5668" y="82"/>
                  </a:cubicBezTo>
                  <a:cubicBezTo>
                    <a:pt x="5621" y="153"/>
                    <a:pt x="5656" y="260"/>
                    <a:pt x="5728" y="308"/>
                  </a:cubicBezTo>
                  <a:lnTo>
                    <a:pt x="6144" y="546"/>
                  </a:lnTo>
                  <a:lnTo>
                    <a:pt x="4882" y="1153"/>
                  </a:lnTo>
                  <a:cubicBezTo>
                    <a:pt x="4823" y="1177"/>
                    <a:pt x="4799" y="1237"/>
                    <a:pt x="4799" y="1296"/>
                  </a:cubicBezTo>
                  <a:cubicBezTo>
                    <a:pt x="4799" y="1356"/>
                    <a:pt x="4823" y="1415"/>
                    <a:pt x="4882" y="1451"/>
                  </a:cubicBezTo>
                  <a:lnTo>
                    <a:pt x="6144" y="2058"/>
                  </a:lnTo>
                  <a:cubicBezTo>
                    <a:pt x="5656" y="2344"/>
                    <a:pt x="3204" y="3737"/>
                    <a:pt x="2954" y="3892"/>
                  </a:cubicBezTo>
                  <a:cubicBezTo>
                    <a:pt x="2942" y="3898"/>
                    <a:pt x="2930" y="3901"/>
                    <a:pt x="2916" y="3901"/>
                  </a:cubicBezTo>
                  <a:cubicBezTo>
                    <a:pt x="2903" y="3901"/>
                    <a:pt x="2888" y="3898"/>
                    <a:pt x="2870" y="3892"/>
                  </a:cubicBezTo>
                  <a:lnTo>
                    <a:pt x="2668" y="3773"/>
                  </a:lnTo>
                  <a:cubicBezTo>
                    <a:pt x="2645" y="3758"/>
                    <a:pt x="2619" y="3751"/>
                    <a:pt x="2593" y="3751"/>
                  </a:cubicBezTo>
                  <a:cubicBezTo>
                    <a:pt x="2535" y="3751"/>
                    <a:pt x="2474" y="3783"/>
                    <a:pt x="2442" y="3832"/>
                  </a:cubicBezTo>
                  <a:cubicBezTo>
                    <a:pt x="2394" y="3904"/>
                    <a:pt x="2430" y="4011"/>
                    <a:pt x="2501" y="4058"/>
                  </a:cubicBezTo>
                  <a:lnTo>
                    <a:pt x="2715" y="4177"/>
                  </a:lnTo>
                  <a:cubicBezTo>
                    <a:pt x="2775" y="4201"/>
                    <a:pt x="2846" y="4237"/>
                    <a:pt x="2906" y="4237"/>
                  </a:cubicBezTo>
                  <a:cubicBezTo>
                    <a:pt x="2977" y="4237"/>
                    <a:pt x="3037" y="4213"/>
                    <a:pt x="3096" y="4177"/>
                  </a:cubicBezTo>
                  <a:lnTo>
                    <a:pt x="6299" y="2344"/>
                  </a:lnTo>
                  <a:lnTo>
                    <a:pt x="7180" y="2844"/>
                  </a:lnTo>
                  <a:cubicBezTo>
                    <a:pt x="7299" y="2927"/>
                    <a:pt x="7299" y="3106"/>
                    <a:pt x="7180" y="3165"/>
                  </a:cubicBezTo>
                  <a:cubicBezTo>
                    <a:pt x="4823" y="4499"/>
                    <a:pt x="5823" y="3939"/>
                    <a:pt x="2989" y="5559"/>
                  </a:cubicBezTo>
                  <a:cubicBezTo>
                    <a:pt x="2960" y="5570"/>
                    <a:pt x="2930" y="5576"/>
                    <a:pt x="2900" y="5576"/>
                  </a:cubicBezTo>
                  <a:cubicBezTo>
                    <a:pt x="2870" y="5576"/>
                    <a:pt x="2840" y="5570"/>
                    <a:pt x="2811" y="5559"/>
                  </a:cubicBezTo>
                  <a:lnTo>
                    <a:pt x="275" y="4094"/>
                  </a:lnTo>
                  <a:cubicBezTo>
                    <a:pt x="249" y="4083"/>
                    <a:pt x="222" y="4078"/>
                    <a:pt x="196" y="4078"/>
                  </a:cubicBezTo>
                  <a:cubicBezTo>
                    <a:pt x="137" y="4078"/>
                    <a:pt x="81" y="4104"/>
                    <a:pt x="48" y="4154"/>
                  </a:cubicBezTo>
                  <a:cubicBezTo>
                    <a:pt x="1" y="4237"/>
                    <a:pt x="37" y="4332"/>
                    <a:pt x="108" y="4380"/>
                  </a:cubicBezTo>
                  <a:lnTo>
                    <a:pt x="2656" y="5844"/>
                  </a:lnTo>
                  <a:cubicBezTo>
                    <a:pt x="2727" y="5880"/>
                    <a:pt x="2811" y="5916"/>
                    <a:pt x="2906" y="5916"/>
                  </a:cubicBezTo>
                  <a:cubicBezTo>
                    <a:pt x="2989" y="5916"/>
                    <a:pt x="3085" y="5880"/>
                    <a:pt x="3156" y="5844"/>
                  </a:cubicBezTo>
                  <a:lnTo>
                    <a:pt x="6264" y="4070"/>
                  </a:lnTo>
                  <a:lnTo>
                    <a:pt x="7192" y="4606"/>
                  </a:lnTo>
                  <a:cubicBezTo>
                    <a:pt x="7311" y="4678"/>
                    <a:pt x="7311" y="4856"/>
                    <a:pt x="7192" y="4916"/>
                  </a:cubicBezTo>
                  <a:cubicBezTo>
                    <a:pt x="7097" y="4963"/>
                    <a:pt x="7121" y="4963"/>
                    <a:pt x="3013" y="7309"/>
                  </a:cubicBezTo>
                  <a:cubicBezTo>
                    <a:pt x="2983" y="7327"/>
                    <a:pt x="2954" y="7336"/>
                    <a:pt x="2924" y="7336"/>
                  </a:cubicBezTo>
                  <a:cubicBezTo>
                    <a:pt x="2894" y="7336"/>
                    <a:pt x="2864" y="7327"/>
                    <a:pt x="2835" y="7309"/>
                  </a:cubicBezTo>
                  <a:lnTo>
                    <a:pt x="1942" y="6797"/>
                  </a:lnTo>
                  <a:cubicBezTo>
                    <a:pt x="1913" y="6780"/>
                    <a:pt x="1883" y="6773"/>
                    <a:pt x="1854" y="6773"/>
                  </a:cubicBezTo>
                  <a:cubicBezTo>
                    <a:pt x="1798" y="6773"/>
                    <a:pt x="1747" y="6802"/>
                    <a:pt x="1715" y="6856"/>
                  </a:cubicBezTo>
                  <a:cubicBezTo>
                    <a:pt x="1668" y="6928"/>
                    <a:pt x="1703" y="7035"/>
                    <a:pt x="1775" y="7071"/>
                  </a:cubicBezTo>
                  <a:lnTo>
                    <a:pt x="2668" y="7595"/>
                  </a:lnTo>
                  <a:cubicBezTo>
                    <a:pt x="2739" y="7642"/>
                    <a:pt x="2835" y="7666"/>
                    <a:pt x="2918" y="7666"/>
                  </a:cubicBezTo>
                  <a:cubicBezTo>
                    <a:pt x="3013" y="7666"/>
                    <a:pt x="3096" y="7642"/>
                    <a:pt x="3168" y="7595"/>
                  </a:cubicBezTo>
                  <a:lnTo>
                    <a:pt x="6287" y="5821"/>
                  </a:lnTo>
                  <a:lnTo>
                    <a:pt x="7204" y="6356"/>
                  </a:lnTo>
                  <a:cubicBezTo>
                    <a:pt x="7323" y="6440"/>
                    <a:pt x="7323" y="6618"/>
                    <a:pt x="7204" y="6678"/>
                  </a:cubicBezTo>
                  <a:lnTo>
                    <a:pt x="6430" y="7118"/>
                  </a:lnTo>
                  <a:cubicBezTo>
                    <a:pt x="6287" y="7214"/>
                    <a:pt x="6347" y="7428"/>
                    <a:pt x="6502" y="7428"/>
                  </a:cubicBezTo>
                  <a:cubicBezTo>
                    <a:pt x="6585" y="7428"/>
                    <a:pt x="6549" y="7416"/>
                    <a:pt x="7359" y="6975"/>
                  </a:cubicBezTo>
                  <a:cubicBezTo>
                    <a:pt x="7716" y="6761"/>
                    <a:pt x="7716" y="6273"/>
                    <a:pt x="7383" y="6082"/>
                  </a:cubicBezTo>
                  <a:lnTo>
                    <a:pt x="6621" y="5642"/>
                  </a:lnTo>
                  <a:lnTo>
                    <a:pt x="7371" y="5213"/>
                  </a:lnTo>
                  <a:cubicBezTo>
                    <a:pt x="7538" y="5130"/>
                    <a:pt x="7621" y="4963"/>
                    <a:pt x="7621" y="4773"/>
                  </a:cubicBezTo>
                  <a:cubicBezTo>
                    <a:pt x="7621" y="4594"/>
                    <a:pt x="7538" y="4427"/>
                    <a:pt x="7371" y="4320"/>
                  </a:cubicBezTo>
                  <a:lnTo>
                    <a:pt x="6609" y="3892"/>
                  </a:lnTo>
                  <a:lnTo>
                    <a:pt x="7359" y="3463"/>
                  </a:lnTo>
                  <a:cubicBezTo>
                    <a:pt x="7514" y="3368"/>
                    <a:pt x="7609" y="3201"/>
                    <a:pt x="7609" y="3011"/>
                  </a:cubicBezTo>
                  <a:cubicBezTo>
                    <a:pt x="7609" y="2832"/>
                    <a:pt x="7514" y="2665"/>
                    <a:pt x="7359" y="2570"/>
                  </a:cubicBezTo>
                  <a:lnTo>
                    <a:pt x="6668" y="2165"/>
                  </a:lnTo>
                  <a:cubicBezTo>
                    <a:pt x="6668" y="427"/>
                    <a:pt x="6680" y="510"/>
                    <a:pt x="6621" y="451"/>
                  </a:cubicBezTo>
                  <a:cubicBezTo>
                    <a:pt x="6597" y="403"/>
                    <a:pt x="6609" y="439"/>
                    <a:pt x="5894" y="22"/>
                  </a:cubicBezTo>
                  <a:cubicBezTo>
                    <a:pt x="5872" y="7"/>
                    <a:pt x="5846" y="0"/>
                    <a:pt x="582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3693;p85">
              <a:extLst>
                <a:ext uri="{FF2B5EF4-FFF2-40B4-BE49-F238E27FC236}">
                  <a16:creationId xmlns:a16="http://schemas.microsoft.com/office/drawing/2014/main" id="{58CC3BB5-736D-4E44-900A-D8AD6DAA68DC}"/>
                </a:ext>
              </a:extLst>
            </p:cNvPr>
            <p:cNvSpPr/>
            <p:nvPr/>
          </p:nvSpPr>
          <p:spPr>
            <a:xfrm>
              <a:off x="986100" y="3642074"/>
              <a:ext cx="129923" cy="63292"/>
            </a:xfrm>
            <a:custGeom>
              <a:avLst/>
              <a:gdLst/>
              <a:ahLst/>
              <a:cxnLst/>
              <a:rect l="l" t="t" r="r" b="b"/>
              <a:pathLst>
                <a:path w="4085" h="1990" extrusionOk="0">
                  <a:moveTo>
                    <a:pt x="3892" y="0"/>
                  </a:moveTo>
                  <a:cubicBezTo>
                    <a:pt x="3864" y="0"/>
                    <a:pt x="3835" y="8"/>
                    <a:pt x="3811" y="25"/>
                  </a:cubicBezTo>
                  <a:lnTo>
                    <a:pt x="965" y="1644"/>
                  </a:lnTo>
                  <a:cubicBezTo>
                    <a:pt x="935" y="1656"/>
                    <a:pt x="906" y="1662"/>
                    <a:pt x="876" y="1662"/>
                  </a:cubicBezTo>
                  <a:cubicBezTo>
                    <a:pt x="846" y="1662"/>
                    <a:pt x="816" y="1656"/>
                    <a:pt x="786" y="1644"/>
                  </a:cubicBezTo>
                  <a:lnTo>
                    <a:pt x="263" y="1346"/>
                  </a:lnTo>
                  <a:cubicBezTo>
                    <a:pt x="240" y="1331"/>
                    <a:pt x="214" y="1325"/>
                    <a:pt x="188" y="1325"/>
                  </a:cubicBezTo>
                  <a:cubicBezTo>
                    <a:pt x="130" y="1325"/>
                    <a:pt x="69" y="1357"/>
                    <a:pt x="36" y="1406"/>
                  </a:cubicBezTo>
                  <a:cubicBezTo>
                    <a:pt x="1" y="1477"/>
                    <a:pt x="24" y="1584"/>
                    <a:pt x="96" y="1632"/>
                  </a:cubicBezTo>
                  <a:cubicBezTo>
                    <a:pt x="572" y="1882"/>
                    <a:pt x="655" y="1989"/>
                    <a:pt x="870" y="1989"/>
                  </a:cubicBezTo>
                  <a:cubicBezTo>
                    <a:pt x="1108" y="1989"/>
                    <a:pt x="965" y="1989"/>
                    <a:pt x="3965" y="287"/>
                  </a:cubicBezTo>
                  <a:cubicBezTo>
                    <a:pt x="4061" y="263"/>
                    <a:pt x="4084" y="156"/>
                    <a:pt x="4025" y="84"/>
                  </a:cubicBezTo>
                  <a:cubicBezTo>
                    <a:pt x="4001" y="29"/>
                    <a:pt x="3947" y="0"/>
                    <a:pt x="389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3694;p85">
              <a:extLst>
                <a:ext uri="{FF2B5EF4-FFF2-40B4-BE49-F238E27FC236}">
                  <a16:creationId xmlns:a16="http://schemas.microsoft.com/office/drawing/2014/main" id="{92B87B08-DADB-CC4C-8383-DF655FE1D4CB}"/>
                </a:ext>
              </a:extLst>
            </p:cNvPr>
            <p:cNvSpPr/>
            <p:nvPr/>
          </p:nvSpPr>
          <p:spPr>
            <a:xfrm>
              <a:off x="862283" y="3599678"/>
              <a:ext cx="118696" cy="84156"/>
            </a:xfrm>
            <a:custGeom>
              <a:avLst/>
              <a:gdLst/>
              <a:ahLst/>
              <a:cxnLst/>
              <a:rect l="l" t="t" r="r" b="b"/>
              <a:pathLst>
                <a:path w="3732" h="2646" extrusionOk="0">
                  <a:moveTo>
                    <a:pt x="366" y="1"/>
                  </a:moveTo>
                  <a:cubicBezTo>
                    <a:pt x="332" y="1"/>
                    <a:pt x="299" y="9"/>
                    <a:pt x="274" y="24"/>
                  </a:cubicBezTo>
                  <a:cubicBezTo>
                    <a:pt x="0" y="250"/>
                    <a:pt x="36" y="679"/>
                    <a:pt x="346" y="858"/>
                  </a:cubicBezTo>
                  <a:cubicBezTo>
                    <a:pt x="3352" y="2574"/>
                    <a:pt x="3447" y="2644"/>
                    <a:pt x="3517" y="2644"/>
                  </a:cubicBezTo>
                  <a:cubicBezTo>
                    <a:pt x="3523" y="2644"/>
                    <a:pt x="3529" y="2644"/>
                    <a:pt x="3536" y="2644"/>
                  </a:cubicBezTo>
                  <a:cubicBezTo>
                    <a:pt x="3544" y="2645"/>
                    <a:pt x="3550" y="2645"/>
                    <a:pt x="3557" y="2645"/>
                  </a:cubicBezTo>
                  <a:cubicBezTo>
                    <a:pt x="3685" y="2645"/>
                    <a:pt x="3732" y="2436"/>
                    <a:pt x="3596" y="2346"/>
                  </a:cubicBezTo>
                  <a:lnTo>
                    <a:pt x="500" y="584"/>
                  </a:lnTo>
                  <a:cubicBezTo>
                    <a:pt x="381" y="524"/>
                    <a:pt x="381" y="358"/>
                    <a:pt x="465" y="286"/>
                  </a:cubicBezTo>
                  <a:cubicBezTo>
                    <a:pt x="536" y="227"/>
                    <a:pt x="536" y="119"/>
                    <a:pt x="500" y="60"/>
                  </a:cubicBezTo>
                  <a:cubicBezTo>
                    <a:pt x="465" y="18"/>
                    <a:pt x="414" y="1"/>
                    <a:pt x="3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45331370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dirty="0"/>
              <a:t>Hashing abierto</a:t>
            </a:r>
          </a:p>
        </p:txBody>
      </p:sp>
      <p:sp>
        <p:nvSpPr>
          <p:cNvPr id="3" name="Marcador de contenido 2"/>
          <p:cNvSpPr>
            <a:spLocks noGrp="1"/>
          </p:cNvSpPr>
          <p:nvPr>
            <p:ph type="subTitle" idx="1"/>
          </p:nvPr>
        </p:nvSpPr>
        <p:spPr>
          <a:xfrm>
            <a:off x="1092212" y="1488900"/>
            <a:ext cx="6700507" cy="465900"/>
          </a:xfrm>
        </p:spPr>
        <p:txBody>
          <a:bodyPr/>
          <a:lstStyle/>
          <a:p>
            <a:r>
              <a:rPr lang="es-ES_tradnl" dirty="0"/>
              <a:t>Se busca la siguiente casilla ”abierta” o vacía.</a:t>
            </a:r>
            <a:br>
              <a:rPr lang="es-ES_tradnl" dirty="0"/>
            </a:br>
            <a:endParaRPr lang="es-ES_tradnl" dirty="0"/>
          </a:p>
          <a:p>
            <a:r>
              <a:rPr lang="es-ES_tradnl" dirty="0">
                <a:solidFill>
                  <a:schemeClr val="accent1"/>
                </a:solidFill>
              </a:rPr>
              <a:t>Métodos:</a:t>
            </a:r>
          </a:p>
          <a:p>
            <a:pPr lvl="1"/>
            <a:r>
              <a:rPr lang="es-ES_tradnl" dirty="0">
                <a:solidFill>
                  <a:schemeClr val="accent1"/>
                </a:solidFill>
              </a:rPr>
              <a:t>Lineal</a:t>
            </a:r>
          </a:p>
          <a:p>
            <a:pPr lvl="1"/>
            <a:r>
              <a:rPr lang="es-ES_tradnl" dirty="0">
                <a:solidFill>
                  <a:schemeClr val="accent1"/>
                </a:solidFill>
              </a:rPr>
              <a:t>Sondeo cuadrático</a:t>
            </a:r>
          </a:p>
          <a:p>
            <a:pPr lvl="1"/>
            <a:endParaRPr lang="es-ES_tradnl" dirty="0"/>
          </a:p>
        </p:txBody>
      </p:sp>
    </p:spTree>
    <p:extLst>
      <p:ext uri="{BB962C8B-B14F-4D97-AF65-F5344CB8AC3E}">
        <p14:creationId xmlns:p14="http://schemas.microsoft.com/office/powerpoint/2010/main" val="383176309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946150" y="1321700"/>
            <a:ext cx="5174100" cy="572700"/>
          </a:xfrm>
        </p:spPr>
        <p:txBody>
          <a:bodyPr wrap="square" anchor="t">
            <a:normAutofit/>
          </a:bodyPr>
          <a:lstStyle/>
          <a:p>
            <a:pPr>
              <a:lnSpc>
                <a:spcPct val="90000"/>
              </a:lnSpc>
            </a:pPr>
            <a:r>
              <a:rPr lang="es-ES_tradnl" sz="2800"/>
              <a:t>Exploración lineal</a:t>
            </a:r>
          </a:p>
        </p:txBody>
      </p:sp>
      <p:sp>
        <p:nvSpPr>
          <p:cNvPr id="3" name="Marcador de contenido 2"/>
          <p:cNvSpPr>
            <a:spLocks noGrp="1"/>
          </p:cNvSpPr>
          <p:nvPr>
            <p:ph type="subTitle" idx="1"/>
          </p:nvPr>
        </p:nvSpPr>
        <p:spPr>
          <a:xfrm>
            <a:off x="946150" y="2002900"/>
            <a:ext cx="5174100" cy="1792200"/>
          </a:xfrm>
        </p:spPr>
        <p:txBody>
          <a:bodyPr wrap="square" anchor="t">
            <a:normAutofit/>
          </a:bodyPr>
          <a:lstStyle/>
          <a:p>
            <a:pPr>
              <a:spcAft>
                <a:spcPts val="600"/>
              </a:spcAft>
            </a:pPr>
            <a:r>
              <a:rPr lang="es-ES_tradnl" dirty="0"/>
              <a:t>En caso de que la casilla este ocupada (colisión) -&gt; 			Visita la siguiente casilla.</a:t>
            </a:r>
            <a:endParaRPr lang="es-ES_tradnl"/>
          </a:p>
          <a:p>
            <a:pPr>
              <a:spcAft>
                <a:spcPts val="600"/>
              </a:spcAft>
            </a:pPr>
            <a:r>
              <a:rPr lang="es-ES_tradnl" dirty="0"/>
              <a:t>Si esta libre, realiza la inserción</a:t>
            </a:r>
            <a:endParaRPr lang="es-ES_tradnl"/>
          </a:p>
          <a:p>
            <a:pPr>
              <a:spcAft>
                <a:spcPts val="600"/>
              </a:spcAft>
            </a:pPr>
            <a:r>
              <a:rPr lang="es-ES_tradnl" dirty="0"/>
              <a:t>Si no, visita a la siguiente casilla</a:t>
            </a:r>
            <a:endParaRPr lang="es-ES_tradnl"/>
          </a:p>
        </p:txBody>
      </p:sp>
    </p:spTree>
    <p:extLst>
      <p:ext uri="{BB962C8B-B14F-4D97-AF65-F5344CB8AC3E}">
        <p14:creationId xmlns:p14="http://schemas.microsoft.com/office/powerpoint/2010/main" val="56513278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dirty="0"/>
              <a:t>Lineal</a:t>
            </a:r>
          </a:p>
        </p:txBody>
      </p:sp>
      <p:sp>
        <p:nvSpPr>
          <p:cNvPr id="3" name="Marcador de contenido 2"/>
          <p:cNvSpPr>
            <a:spLocks noGrp="1"/>
          </p:cNvSpPr>
          <p:nvPr>
            <p:ph idx="4294967295"/>
          </p:nvPr>
        </p:nvSpPr>
        <p:spPr>
          <a:xfrm>
            <a:off x="2336800" y="1282175"/>
            <a:ext cx="5312769" cy="3416300"/>
          </a:xfrm>
        </p:spPr>
        <p:txBody>
          <a:bodyPr>
            <a:normAutofit fontScale="92500" lnSpcReduction="20000"/>
          </a:bodyPr>
          <a:lstStyle/>
          <a:p>
            <a:pPr marL="0" indent="0" defTabSz="685800">
              <a:buClrTx/>
              <a:buSzTx/>
              <a:buNone/>
              <a:defRPr/>
            </a:pPr>
            <a:r>
              <a:rPr lang="es-ES_tradnl" dirty="0"/>
              <a:t>Pos = hash(llave)</a:t>
            </a:r>
          </a:p>
          <a:p>
            <a:pPr marL="0" indent="0" defTabSz="685800">
              <a:buClrTx/>
              <a:buSzTx/>
              <a:buNone/>
              <a:defRPr/>
            </a:pPr>
            <a:br>
              <a:rPr lang="es-ES_tradnl" dirty="0"/>
            </a:br>
            <a:r>
              <a:rPr lang="es-ES_tradnl" dirty="0"/>
              <a:t>	bandera=0</a:t>
            </a:r>
          </a:p>
          <a:p>
            <a:pPr marL="0" indent="0" defTabSz="685800">
              <a:buClrTx/>
              <a:buSzTx/>
              <a:buNone/>
              <a:defRPr/>
            </a:pPr>
            <a:r>
              <a:rPr lang="es-ES_tradnl" dirty="0"/>
              <a:t>	</a:t>
            </a:r>
            <a:r>
              <a:rPr lang="es-ES_tradnl" dirty="0" err="1"/>
              <a:t>for</a:t>
            </a:r>
            <a:r>
              <a:rPr lang="es-ES_tradnl" dirty="0"/>
              <a:t>(i=</a:t>
            </a:r>
            <a:r>
              <a:rPr lang="es-ES_tradnl" dirty="0" err="1"/>
              <a:t>pos;i</a:t>
            </a:r>
            <a:r>
              <a:rPr lang="es-ES_tradnl" dirty="0"/>
              <a:t>&lt;</a:t>
            </a:r>
            <a:r>
              <a:rPr lang="es-ES_tradnl" dirty="0" err="1"/>
              <a:t>MAX;i</a:t>
            </a:r>
            <a:r>
              <a:rPr lang="es-ES_tradnl" dirty="0"/>
              <a:t>++)</a:t>
            </a:r>
          </a:p>
          <a:p>
            <a:pPr marL="0" indent="0" defTabSz="685800">
              <a:buClrTx/>
              <a:buSzTx/>
              <a:buNone/>
              <a:defRPr/>
            </a:pPr>
            <a:r>
              <a:rPr lang="es-ES_tradnl" dirty="0"/>
              <a:t>		</a:t>
            </a:r>
            <a:r>
              <a:rPr lang="es-ES_tradnl" dirty="0" err="1"/>
              <a:t>if</a:t>
            </a:r>
            <a:r>
              <a:rPr lang="es-ES_tradnl" dirty="0"/>
              <a:t>(datos[i].estado==0)</a:t>
            </a:r>
          </a:p>
          <a:p>
            <a:pPr marL="0" indent="0" defTabSz="685800">
              <a:buClrTx/>
              <a:buSzTx/>
              <a:buNone/>
              <a:defRPr/>
            </a:pPr>
            <a:r>
              <a:rPr lang="es-ES_tradnl" dirty="0"/>
              <a:t>			datos[i].llave = llave</a:t>
            </a:r>
          </a:p>
          <a:p>
            <a:pPr marL="0" indent="0" defTabSz="685800">
              <a:buClrTx/>
              <a:buSzTx/>
              <a:buNone/>
              <a:defRPr/>
            </a:pPr>
            <a:r>
              <a:rPr lang="es-ES_tradnl" dirty="0"/>
              <a:t>			datos[i].valor = valor</a:t>
            </a:r>
            <a:br>
              <a:rPr lang="es-ES_tradnl" dirty="0"/>
            </a:br>
            <a:r>
              <a:rPr lang="es-ES_tradnl" dirty="0"/>
              <a:t>			datos[i].estado= 1</a:t>
            </a:r>
          </a:p>
          <a:p>
            <a:pPr marL="0" indent="0" defTabSz="685800">
              <a:buClrTx/>
              <a:buSzTx/>
              <a:buNone/>
              <a:defRPr/>
            </a:pPr>
            <a:r>
              <a:rPr lang="es-ES_tradnl" dirty="0"/>
              <a:t>			bandera =1</a:t>
            </a:r>
          </a:p>
          <a:p>
            <a:pPr marL="0" indent="0" defTabSz="685800">
              <a:buClrTx/>
              <a:buSzTx/>
              <a:buNone/>
              <a:defRPr/>
            </a:pPr>
            <a:r>
              <a:rPr lang="es-ES_tradnl" dirty="0"/>
              <a:t>		fin-</a:t>
            </a:r>
            <a:r>
              <a:rPr lang="es-ES_tradnl" dirty="0" err="1"/>
              <a:t>if</a:t>
            </a:r>
            <a:endParaRPr lang="es-ES_tradnl" dirty="0"/>
          </a:p>
          <a:p>
            <a:pPr marL="0" indent="0" defTabSz="685800">
              <a:buClrTx/>
              <a:buSzTx/>
              <a:buNone/>
              <a:defRPr/>
            </a:pPr>
            <a:r>
              <a:rPr lang="es-ES_tradnl" dirty="0"/>
              <a:t>	</a:t>
            </a:r>
            <a:r>
              <a:rPr lang="es-ES_tradnl" dirty="0" err="1"/>
              <a:t>if</a:t>
            </a:r>
            <a:r>
              <a:rPr lang="es-ES_tradnl" dirty="0"/>
              <a:t>(bandera == 0)</a:t>
            </a:r>
          </a:p>
          <a:p>
            <a:pPr marL="0" indent="0" defTabSz="685800">
              <a:buClrTx/>
              <a:buSzTx/>
              <a:buNone/>
              <a:defRPr/>
            </a:pPr>
            <a:r>
              <a:rPr lang="es-ES_tradnl" dirty="0"/>
              <a:t>		</a:t>
            </a:r>
            <a:r>
              <a:rPr lang="es-ES_tradnl" dirty="0" err="1"/>
              <a:t>for</a:t>
            </a:r>
            <a:r>
              <a:rPr lang="es-ES_tradnl" dirty="0"/>
              <a:t>(i=pos-1;i&gt;0;i--)</a:t>
            </a:r>
          </a:p>
          <a:p>
            <a:pPr marL="257175" lvl="1" indent="0" defTabSz="685800">
              <a:spcBef>
                <a:spcPts val="0"/>
              </a:spcBef>
              <a:buClrTx/>
              <a:buSzTx/>
              <a:buNone/>
              <a:defRPr/>
            </a:pPr>
            <a:r>
              <a:rPr lang="es-ES_tradnl" dirty="0"/>
              <a:t>			</a:t>
            </a:r>
            <a:r>
              <a:rPr lang="es-ES_tradnl" dirty="0" err="1"/>
              <a:t>if</a:t>
            </a:r>
            <a:r>
              <a:rPr lang="es-ES_tradnl" dirty="0"/>
              <a:t>(datos[i].estado==0)</a:t>
            </a:r>
          </a:p>
          <a:p>
            <a:pPr marL="257175" lvl="1" indent="0" defTabSz="685800">
              <a:spcBef>
                <a:spcPts val="0"/>
              </a:spcBef>
              <a:buClrTx/>
              <a:buSzTx/>
              <a:buNone/>
              <a:defRPr/>
            </a:pPr>
            <a:r>
              <a:rPr lang="es-ES_tradnl" dirty="0"/>
              <a:t>				datos[i].llave = llave</a:t>
            </a:r>
          </a:p>
          <a:p>
            <a:pPr marL="257175" lvl="1" indent="0" defTabSz="685800">
              <a:spcBef>
                <a:spcPts val="0"/>
              </a:spcBef>
              <a:buClrTx/>
              <a:buSzTx/>
              <a:buNone/>
              <a:defRPr/>
            </a:pPr>
            <a:r>
              <a:rPr lang="es-ES_tradnl" dirty="0"/>
              <a:t>				datos[i].valor = valor</a:t>
            </a:r>
            <a:br>
              <a:rPr lang="es-ES_tradnl" dirty="0"/>
            </a:br>
            <a:r>
              <a:rPr lang="es-ES_tradnl" dirty="0"/>
              <a:t>				datos[i].estado= 1</a:t>
            </a:r>
          </a:p>
          <a:p>
            <a:pPr marL="257175" lvl="1" indent="0" defTabSz="685800">
              <a:spcBef>
                <a:spcPts val="0"/>
              </a:spcBef>
              <a:buClrTx/>
              <a:buSzTx/>
              <a:buNone/>
              <a:defRPr/>
            </a:pPr>
            <a:r>
              <a:rPr lang="es-ES_tradnl" dirty="0"/>
              <a:t>				bandera =1</a:t>
            </a:r>
          </a:p>
          <a:p>
            <a:pPr marL="257175" lvl="1" indent="0" defTabSz="685800">
              <a:spcBef>
                <a:spcPts val="0"/>
              </a:spcBef>
              <a:buClrTx/>
              <a:buSzTx/>
              <a:buNone/>
              <a:defRPr/>
            </a:pPr>
            <a:r>
              <a:rPr lang="es-ES_tradnl" dirty="0"/>
              <a:t>			fin-</a:t>
            </a:r>
            <a:r>
              <a:rPr lang="es-ES_tradnl" dirty="0" err="1"/>
              <a:t>if</a:t>
            </a:r>
            <a:endParaRPr lang="es-ES_tradnl" dirty="0"/>
          </a:p>
          <a:p>
            <a:pPr marL="257175" lvl="1" indent="0" defTabSz="685800">
              <a:spcBef>
                <a:spcPts val="0"/>
              </a:spcBef>
              <a:buClrTx/>
              <a:buSzTx/>
              <a:buNone/>
              <a:defRPr/>
            </a:pPr>
            <a:r>
              <a:rPr lang="es-ES_tradnl" dirty="0"/>
              <a:t>	</a:t>
            </a:r>
            <a:r>
              <a:rPr lang="es-ES_tradnl" dirty="0" err="1"/>
              <a:t>return</a:t>
            </a:r>
            <a:r>
              <a:rPr lang="es-ES_tradnl" dirty="0"/>
              <a:t> bandera;</a:t>
            </a:r>
          </a:p>
          <a:p>
            <a:pPr marL="0" indent="0" defTabSz="685800">
              <a:buClrTx/>
              <a:buSzTx/>
              <a:buNone/>
              <a:defRPr/>
            </a:pPr>
            <a:endParaRPr lang="es-ES_tradnl" dirty="0"/>
          </a:p>
          <a:p>
            <a:pPr marL="0" indent="0" defTabSz="685800">
              <a:buClrTx/>
              <a:buSzTx/>
              <a:buNone/>
              <a:defRPr/>
            </a:pPr>
            <a:endParaRPr lang="es-ES_tradnl" dirty="0"/>
          </a:p>
        </p:txBody>
      </p:sp>
    </p:spTree>
    <p:extLst>
      <p:ext uri="{BB962C8B-B14F-4D97-AF65-F5344CB8AC3E}">
        <p14:creationId xmlns:p14="http://schemas.microsoft.com/office/powerpoint/2010/main" val="24910623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rotWithShape="1">
          <a:blip r:embed="rId2"/>
          <a:srcRect t="7025"/>
          <a:stretch/>
        </p:blipFill>
        <p:spPr>
          <a:xfrm>
            <a:off x="20" y="10"/>
            <a:ext cx="9143980" cy="5143490"/>
          </a:xfrm>
          <a:prstGeom prst="rect">
            <a:avLst/>
          </a:prstGeom>
          <a:noFill/>
        </p:spPr>
      </p:pic>
    </p:spTree>
    <p:extLst>
      <p:ext uri="{BB962C8B-B14F-4D97-AF65-F5344CB8AC3E}">
        <p14:creationId xmlns:p14="http://schemas.microsoft.com/office/powerpoint/2010/main" val="139267893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dirty="0"/>
              <a:t>Sondeo Cuadrático</a:t>
            </a:r>
          </a:p>
        </p:txBody>
      </p:sp>
      <p:sp>
        <p:nvSpPr>
          <p:cNvPr id="3" name="Marcador de contenido 2"/>
          <p:cNvSpPr>
            <a:spLocks noGrp="1"/>
          </p:cNvSpPr>
          <p:nvPr>
            <p:ph type="subTitle" idx="1"/>
          </p:nvPr>
        </p:nvSpPr>
        <p:spPr>
          <a:xfrm>
            <a:off x="4031722" y="2392947"/>
            <a:ext cx="4390918" cy="1106700"/>
          </a:xfrm>
        </p:spPr>
        <p:txBody>
          <a:bodyPr/>
          <a:lstStyle/>
          <a:p>
            <a:r>
              <a:rPr lang="es-ES_tradnl" dirty="0"/>
              <a:t>En caso de que la casilla este ocupada (colisión) -&gt; 	</a:t>
            </a:r>
            <a:br>
              <a:rPr lang="es-ES_tradnl" dirty="0"/>
            </a:br>
            <a:r>
              <a:rPr lang="es-ES_tradnl" dirty="0"/>
              <a:t>Visita la casilla i</a:t>
            </a:r>
            <a:r>
              <a:rPr lang="es-ES_tradnl" baseline="30000" dirty="0"/>
              <a:t>2</a:t>
            </a:r>
            <a:r>
              <a:rPr lang="es-ES_tradnl" dirty="0"/>
              <a:t> posiciones mas allá de la que causó la </a:t>
            </a:r>
            <a:r>
              <a:rPr lang="es-ES_tradnl" i="1" dirty="0" err="1"/>
              <a:t>iesima</a:t>
            </a:r>
            <a:r>
              <a:rPr lang="es-ES_tradnl" dirty="0"/>
              <a:t> colisión.</a:t>
            </a:r>
          </a:p>
        </p:txBody>
      </p:sp>
    </p:spTree>
    <p:extLst>
      <p:ext uri="{BB962C8B-B14F-4D97-AF65-F5344CB8AC3E}">
        <p14:creationId xmlns:p14="http://schemas.microsoft.com/office/powerpoint/2010/main" val="420470687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dirty="0"/>
              <a:t>Sondeo cuadrático</a:t>
            </a:r>
          </a:p>
        </p:txBody>
      </p:sp>
      <p:sp>
        <p:nvSpPr>
          <p:cNvPr id="3" name="Marcador de contenido 2"/>
          <p:cNvSpPr>
            <a:spLocks noGrp="1"/>
          </p:cNvSpPr>
          <p:nvPr>
            <p:ph idx="4294967295"/>
          </p:nvPr>
        </p:nvSpPr>
        <p:spPr>
          <a:xfrm>
            <a:off x="1828800" y="1282175"/>
            <a:ext cx="5486399" cy="3416300"/>
          </a:xfrm>
        </p:spPr>
        <p:txBody>
          <a:bodyPr>
            <a:normAutofit/>
          </a:bodyPr>
          <a:lstStyle/>
          <a:p>
            <a:pPr marL="0" indent="0" defTabSz="685800">
              <a:buClrTx/>
              <a:buSzTx/>
              <a:buNone/>
              <a:defRPr/>
            </a:pPr>
            <a:r>
              <a:rPr lang="es-ES_tradnl" dirty="0" err="1"/>
              <a:t>iorig</a:t>
            </a:r>
            <a:r>
              <a:rPr lang="es-ES_tradnl" dirty="0"/>
              <a:t>= pos= hash(llave);</a:t>
            </a:r>
          </a:p>
          <a:p>
            <a:pPr marL="0" indent="0" defTabSz="685800">
              <a:buClrTx/>
              <a:buSzTx/>
              <a:buNone/>
              <a:defRPr/>
            </a:pPr>
            <a:r>
              <a:rPr lang="es-ES_tradnl" dirty="0"/>
              <a:t>intento = 1;</a:t>
            </a:r>
          </a:p>
          <a:p>
            <a:pPr marL="0" indent="0" defTabSz="685800">
              <a:buClrTx/>
              <a:buSzTx/>
              <a:buNone/>
              <a:defRPr/>
            </a:pPr>
            <a:r>
              <a:rPr lang="es-ES_tradnl" dirty="0"/>
              <a:t>Bandera = 0;</a:t>
            </a:r>
          </a:p>
          <a:p>
            <a:pPr marL="0" indent="0" defTabSz="685800">
              <a:buClrTx/>
              <a:buSzTx/>
              <a:buNone/>
              <a:defRPr/>
            </a:pPr>
            <a:r>
              <a:rPr lang="es-ES_tradnl" dirty="0" err="1"/>
              <a:t>while</a:t>
            </a:r>
            <a:r>
              <a:rPr lang="es-ES_tradnl" dirty="0"/>
              <a:t> ( datos[pos].estado!=1 &amp;&amp; pos&lt;MAX){</a:t>
            </a:r>
          </a:p>
          <a:p>
            <a:pPr marL="0" indent="0" defTabSz="685800">
              <a:buClrTx/>
              <a:buSzTx/>
              <a:buNone/>
              <a:defRPr/>
            </a:pPr>
            <a:endParaRPr lang="es-ES_tradnl" dirty="0"/>
          </a:p>
          <a:p>
            <a:pPr marL="0" indent="0" defTabSz="685800">
              <a:buClrTx/>
              <a:buSzTx/>
              <a:buNone/>
              <a:defRPr/>
            </a:pPr>
            <a:r>
              <a:rPr lang="es-ES_tradnl" dirty="0"/>
              <a:t>	intento++;</a:t>
            </a:r>
          </a:p>
          <a:p>
            <a:pPr marL="0" indent="0" defTabSz="685800">
              <a:buClrTx/>
              <a:buSzTx/>
              <a:buNone/>
              <a:defRPr/>
            </a:pPr>
            <a:r>
              <a:rPr lang="es-ES_tradnl" dirty="0"/>
              <a:t>	</a:t>
            </a:r>
            <a:r>
              <a:rPr lang="es-ES_tradnl" b="1" dirty="0"/>
              <a:t>pos = </a:t>
            </a:r>
            <a:r>
              <a:rPr lang="es-ES_tradnl" b="1" dirty="0" err="1"/>
              <a:t>iorig</a:t>
            </a:r>
            <a:r>
              <a:rPr lang="es-ES_tradnl" b="1" dirty="0"/>
              <a:t> + ( intento*intento) % </a:t>
            </a:r>
            <a:r>
              <a:rPr lang="es-ES_tradnl" b="1" dirty="0" err="1"/>
              <a:t>cant</a:t>
            </a:r>
            <a:r>
              <a:rPr lang="es-ES_tradnl" dirty="0"/>
              <a:t>;}</a:t>
            </a:r>
          </a:p>
          <a:p>
            <a:pPr marL="0" indent="0" defTabSz="685800">
              <a:buClrTx/>
              <a:buSzTx/>
              <a:buNone/>
              <a:defRPr/>
            </a:pPr>
            <a:r>
              <a:rPr lang="es-ES_tradnl" dirty="0"/>
              <a:t>	</a:t>
            </a:r>
            <a:r>
              <a:rPr lang="es-ES_tradnl" dirty="0" err="1"/>
              <a:t>If</a:t>
            </a:r>
            <a:r>
              <a:rPr lang="es-ES_tradnl" dirty="0"/>
              <a:t>(datos[pos].estado!=1){</a:t>
            </a:r>
          </a:p>
          <a:p>
            <a:pPr marL="0" indent="0" defTabSz="685800">
              <a:buClrTx/>
              <a:buSzTx/>
              <a:buNone/>
              <a:defRPr/>
            </a:pPr>
            <a:r>
              <a:rPr lang="es-ES_tradnl" dirty="0"/>
              <a:t>		datos[i].llave = llave</a:t>
            </a:r>
          </a:p>
          <a:p>
            <a:pPr marL="0" indent="0" defTabSz="685800">
              <a:buClrTx/>
              <a:buSzTx/>
              <a:buNone/>
              <a:defRPr/>
            </a:pPr>
            <a:r>
              <a:rPr lang="es-ES_tradnl" dirty="0"/>
              <a:t>		datos[i].valor = valor</a:t>
            </a:r>
            <a:br>
              <a:rPr lang="es-ES_tradnl" dirty="0"/>
            </a:br>
            <a:r>
              <a:rPr lang="es-ES_tradnl" dirty="0"/>
              <a:t>		datos[i].estado= 1</a:t>
            </a:r>
          </a:p>
          <a:p>
            <a:pPr marL="0" indent="0" defTabSz="685800">
              <a:buClrTx/>
              <a:buSzTx/>
              <a:buNone/>
              <a:defRPr/>
            </a:pPr>
            <a:r>
              <a:rPr lang="es-ES_tradnl" dirty="0"/>
              <a:t>		bandera = 1}</a:t>
            </a:r>
          </a:p>
          <a:p>
            <a:pPr marL="0" indent="0" defTabSz="685800">
              <a:buClrTx/>
              <a:buSzTx/>
              <a:buNone/>
              <a:defRPr/>
            </a:pPr>
            <a:r>
              <a:rPr lang="es-ES_tradnl" dirty="0" err="1"/>
              <a:t>Return</a:t>
            </a:r>
            <a:r>
              <a:rPr lang="es-ES_tradnl" dirty="0"/>
              <a:t> bandera</a:t>
            </a:r>
          </a:p>
          <a:p>
            <a:pPr marL="0" indent="0" defTabSz="685800">
              <a:buClrTx/>
              <a:buSzTx/>
              <a:buNone/>
              <a:defRPr/>
            </a:pPr>
            <a:br>
              <a:rPr lang="es-ES_tradnl" dirty="0"/>
            </a:br>
            <a:r>
              <a:rPr lang="es-ES_tradnl" dirty="0"/>
              <a:t>	</a:t>
            </a:r>
          </a:p>
          <a:p>
            <a:pPr marL="0" indent="0" defTabSz="685800">
              <a:buClrTx/>
              <a:buSzTx/>
              <a:buNone/>
              <a:defRPr/>
            </a:pPr>
            <a:endParaRPr lang="es-ES_tradnl" dirty="0"/>
          </a:p>
        </p:txBody>
      </p:sp>
    </p:spTree>
    <p:extLst>
      <p:ext uri="{BB962C8B-B14F-4D97-AF65-F5344CB8AC3E}">
        <p14:creationId xmlns:p14="http://schemas.microsoft.com/office/powerpoint/2010/main" val="88435340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type="subTitle" idx="1"/>
          </p:nvPr>
        </p:nvSpPr>
        <p:spPr>
          <a:xfrm>
            <a:off x="2098040" y="1371721"/>
            <a:ext cx="3868420" cy="2400058"/>
          </a:xfrm>
        </p:spPr>
        <p:txBody>
          <a:bodyPr>
            <a:normAutofit fontScale="85000" lnSpcReduction="20000"/>
          </a:bodyPr>
          <a:lstStyle/>
          <a:p>
            <a:pPr marL="0" indent="0" algn="l" defTabSz="685800">
              <a:buClrTx/>
              <a:buSzTx/>
              <a:buNone/>
              <a:defRPr/>
            </a:pPr>
            <a:r>
              <a:rPr lang="es-ES_tradnl" dirty="0"/>
              <a:t>intento = 1;</a:t>
            </a:r>
          </a:p>
          <a:p>
            <a:pPr marL="0" indent="0" algn="l" defTabSz="685800">
              <a:buClrTx/>
              <a:buSzTx/>
              <a:buNone/>
              <a:defRPr/>
            </a:pPr>
            <a:r>
              <a:rPr lang="es-ES_tradnl" dirty="0"/>
              <a:t>Bandera = 0</a:t>
            </a:r>
          </a:p>
          <a:p>
            <a:pPr marL="0" indent="0" algn="l" defTabSz="685800">
              <a:buClrTx/>
              <a:buSzTx/>
              <a:buNone/>
              <a:defRPr/>
            </a:pPr>
            <a:r>
              <a:rPr lang="es-ES_tradnl" dirty="0"/>
              <a:t>do{</a:t>
            </a:r>
          </a:p>
          <a:p>
            <a:pPr marL="0" indent="0" algn="l" defTabSz="685800">
              <a:buClrTx/>
              <a:buSzTx/>
              <a:buNone/>
              <a:defRPr/>
            </a:pPr>
            <a:r>
              <a:rPr lang="es-ES_tradnl" dirty="0"/>
              <a:t>	pos = </a:t>
            </a:r>
            <a:r>
              <a:rPr lang="es-ES_tradnl" b="1" dirty="0"/>
              <a:t>hash(</a:t>
            </a:r>
            <a:r>
              <a:rPr lang="es-ES_tradnl" b="1" dirty="0" err="1"/>
              <a:t>llave,intento</a:t>
            </a:r>
            <a:r>
              <a:rPr lang="es-ES_tradnl" b="1" dirty="0"/>
              <a:t>++);</a:t>
            </a:r>
          </a:p>
          <a:p>
            <a:pPr marL="0" indent="0" algn="l" defTabSz="685800">
              <a:buClrTx/>
              <a:buSzTx/>
              <a:buNone/>
              <a:defRPr/>
            </a:pPr>
            <a:r>
              <a:rPr lang="es-ES_tradnl" dirty="0"/>
              <a:t>}</a:t>
            </a:r>
            <a:r>
              <a:rPr lang="es-ES_tradnl" dirty="0" err="1"/>
              <a:t>while</a:t>
            </a:r>
            <a:r>
              <a:rPr lang="es-ES_tradnl" dirty="0"/>
              <a:t>(datos[pos].estado!=1 &amp;&amp; pos&lt;MAX);</a:t>
            </a:r>
          </a:p>
          <a:p>
            <a:pPr marL="0" indent="0" algn="l" defTabSz="685800">
              <a:buClrTx/>
              <a:buSzTx/>
              <a:buNone/>
              <a:defRPr/>
            </a:pPr>
            <a:endParaRPr lang="es-ES_tradnl" dirty="0"/>
          </a:p>
          <a:p>
            <a:pPr marL="0" indent="0" algn="l" defTabSz="685800">
              <a:buClrTx/>
              <a:buSzTx/>
              <a:buNone/>
              <a:defRPr/>
            </a:pPr>
            <a:r>
              <a:rPr lang="es-ES_tradnl" dirty="0" err="1"/>
              <a:t>If</a:t>
            </a:r>
            <a:r>
              <a:rPr lang="es-ES_tradnl" dirty="0"/>
              <a:t>(datos[pos].estado==0)</a:t>
            </a:r>
          </a:p>
          <a:p>
            <a:pPr marL="0" indent="0" algn="l" defTabSz="685800">
              <a:buClrTx/>
              <a:buSzTx/>
              <a:buNone/>
              <a:defRPr/>
            </a:pPr>
            <a:r>
              <a:rPr lang="es-ES_tradnl" dirty="0"/>
              <a:t>	datos[pos].estado =1;</a:t>
            </a:r>
          </a:p>
          <a:p>
            <a:pPr marL="0" indent="0" algn="l" defTabSz="685800">
              <a:buClrTx/>
              <a:buSzTx/>
              <a:buNone/>
              <a:defRPr/>
            </a:pPr>
            <a:r>
              <a:rPr lang="es-ES_tradnl" dirty="0"/>
              <a:t>	datos[pos].llave = llave;</a:t>
            </a:r>
          </a:p>
          <a:p>
            <a:pPr marL="0" indent="0" algn="l" defTabSz="685800">
              <a:buClrTx/>
              <a:buSzTx/>
              <a:buNone/>
              <a:defRPr/>
            </a:pPr>
            <a:r>
              <a:rPr lang="es-ES_tradnl" dirty="0"/>
              <a:t>	datos[pos].valor = valor;</a:t>
            </a:r>
          </a:p>
          <a:p>
            <a:pPr marL="0" indent="0" algn="l" defTabSz="685800">
              <a:buClrTx/>
              <a:buSzTx/>
              <a:buNone/>
              <a:defRPr/>
            </a:pPr>
            <a:r>
              <a:rPr lang="es-ES_tradnl" dirty="0"/>
              <a:t>	bandera= 1</a:t>
            </a:r>
          </a:p>
          <a:p>
            <a:pPr marL="0" indent="0" algn="l" defTabSz="685800">
              <a:buClrTx/>
              <a:buSzTx/>
              <a:buNone/>
              <a:defRPr/>
            </a:pPr>
            <a:r>
              <a:rPr lang="es-ES_tradnl" dirty="0"/>
              <a:t>Fin-</a:t>
            </a:r>
            <a:r>
              <a:rPr lang="es-ES_tradnl" dirty="0" err="1"/>
              <a:t>if</a:t>
            </a:r>
            <a:endParaRPr lang="es-ES_tradnl" dirty="0"/>
          </a:p>
          <a:p>
            <a:pPr marL="0" indent="0" algn="l" defTabSz="685800">
              <a:buClrTx/>
              <a:buSzTx/>
              <a:buNone/>
              <a:defRPr/>
            </a:pPr>
            <a:r>
              <a:rPr lang="es-ES_tradnl" dirty="0" err="1"/>
              <a:t>Return</a:t>
            </a:r>
            <a:r>
              <a:rPr lang="es-ES_tradnl" dirty="0"/>
              <a:t> bandera</a:t>
            </a:r>
          </a:p>
          <a:p>
            <a:pPr marL="0" indent="0" algn="l" defTabSz="685800">
              <a:buClrTx/>
              <a:buSzTx/>
              <a:buNone/>
              <a:defRPr/>
            </a:pPr>
            <a:br>
              <a:rPr lang="es-ES_tradnl" dirty="0"/>
            </a:br>
            <a:r>
              <a:rPr lang="es-ES_tradnl" dirty="0"/>
              <a:t>	</a:t>
            </a:r>
          </a:p>
          <a:p>
            <a:pPr marL="0" indent="0" algn="l" defTabSz="685800">
              <a:buClrTx/>
              <a:buSzTx/>
              <a:buNone/>
              <a:defRPr/>
            </a:pPr>
            <a:endParaRPr lang="es-ES_tradnl" dirty="0"/>
          </a:p>
        </p:txBody>
      </p:sp>
      <p:sp>
        <p:nvSpPr>
          <p:cNvPr id="2" name="Título 1"/>
          <p:cNvSpPr>
            <a:spLocks noGrp="1"/>
          </p:cNvSpPr>
          <p:nvPr>
            <p:ph type="title"/>
          </p:nvPr>
        </p:nvSpPr>
        <p:spPr>
          <a:xfrm>
            <a:off x="-360610" y="340535"/>
            <a:ext cx="6040050" cy="613500"/>
          </a:xfrm>
        </p:spPr>
        <p:txBody>
          <a:bodyPr/>
          <a:lstStyle/>
          <a:p>
            <a:r>
              <a:rPr lang="es-ES_tradnl" dirty="0"/>
              <a:t>Sondeo cuadrático</a:t>
            </a:r>
          </a:p>
        </p:txBody>
      </p:sp>
    </p:spTree>
    <p:extLst>
      <p:ext uri="{BB962C8B-B14F-4D97-AF65-F5344CB8AC3E}">
        <p14:creationId xmlns:p14="http://schemas.microsoft.com/office/powerpoint/2010/main" val="219341345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dirty="0"/>
              <a:t>Hashing Enlazado</a:t>
            </a:r>
          </a:p>
        </p:txBody>
      </p:sp>
      <p:sp>
        <p:nvSpPr>
          <p:cNvPr id="3" name="Marcador de contenido 2"/>
          <p:cNvSpPr>
            <a:spLocks noGrp="1"/>
          </p:cNvSpPr>
          <p:nvPr>
            <p:ph idx="4294967295"/>
          </p:nvPr>
        </p:nvSpPr>
        <p:spPr>
          <a:xfrm>
            <a:off x="1026160" y="1548765"/>
            <a:ext cx="7699375" cy="3416300"/>
          </a:xfrm>
        </p:spPr>
        <p:txBody>
          <a:bodyPr/>
          <a:lstStyle/>
          <a:p>
            <a:pPr marL="139700" indent="0">
              <a:buNone/>
            </a:pPr>
            <a:r>
              <a:rPr lang="es-ES_tradnl" dirty="0"/>
              <a:t>El arreglo es un arreglo de apuntadores a una lista enlazada de todos los que han recibido esa posición.</a:t>
            </a:r>
          </a:p>
        </p:txBody>
      </p:sp>
      <p:pic>
        <p:nvPicPr>
          <p:cNvPr id="4" name="Imagen 3"/>
          <p:cNvPicPr>
            <a:picLocks noChangeAspect="1"/>
          </p:cNvPicPr>
          <p:nvPr/>
        </p:nvPicPr>
        <p:blipFill>
          <a:blip r:embed="rId2"/>
          <a:stretch>
            <a:fillRect/>
          </a:stretch>
        </p:blipFill>
        <p:spPr>
          <a:xfrm>
            <a:off x="3067952" y="2480561"/>
            <a:ext cx="3181350" cy="2333625"/>
          </a:xfrm>
          <a:prstGeom prst="rect">
            <a:avLst/>
          </a:prstGeom>
        </p:spPr>
      </p:pic>
    </p:spTree>
    <p:extLst>
      <p:ext uri="{BB962C8B-B14F-4D97-AF65-F5344CB8AC3E}">
        <p14:creationId xmlns:p14="http://schemas.microsoft.com/office/powerpoint/2010/main" val="309439072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dirty="0"/>
              <a:t>Factor de carga</a:t>
            </a:r>
          </a:p>
        </p:txBody>
      </p:sp>
      <p:pic>
        <p:nvPicPr>
          <p:cNvPr id="4" name="Imagen 3"/>
          <p:cNvPicPr>
            <a:picLocks noChangeAspect="1"/>
          </p:cNvPicPr>
          <p:nvPr/>
        </p:nvPicPr>
        <p:blipFill>
          <a:blip r:embed="rId2"/>
          <a:stretch>
            <a:fillRect/>
          </a:stretch>
        </p:blipFill>
        <p:spPr>
          <a:xfrm>
            <a:off x="3949907" y="1731545"/>
            <a:ext cx="2600325" cy="3124200"/>
          </a:xfrm>
          <a:prstGeom prst="rect">
            <a:avLst/>
          </a:prstGeom>
        </p:spPr>
      </p:pic>
    </p:spTree>
    <p:extLst>
      <p:ext uri="{BB962C8B-B14F-4D97-AF65-F5344CB8AC3E}">
        <p14:creationId xmlns:p14="http://schemas.microsoft.com/office/powerpoint/2010/main" val="291819114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dirty="0"/>
              <a:t>Factor de carga</a:t>
            </a:r>
          </a:p>
        </p:txBody>
      </p:sp>
      <p:pic>
        <p:nvPicPr>
          <p:cNvPr id="4" name="Imagen 3"/>
          <p:cNvPicPr>
            <a:picLocks noChangeAspect="1"/>
          </p:cNvPicPr>
          <p:nvPr/>
        </p:nvPicPr>
        <p:blipFill>
          <a:blip r:embed="rId2"/>
          <a:stretch>
            <a:fillRect/>
          </a:stretch>
        </p:blipFill>
        <p:spPr>
          <a:xfrm>
            <a:off x="3949907" y="1731545"/>
            <a:ext cx="2600325" cy="3124200"/>
          </a:xfrm>
          <a:prstGeom prst="rect">
            <a:avLst/>
          </a:prstGeom>
        </p:spPr>
      </p:pic>
    </p:spTree>
    <p:extLst>
      <p:ext uri="{BB962C8B-B14F-4D97-AF65-F5344CB8AC3E}">
        <p14:creationId xmlns:p14="http://schemas.microsoft.com/office/powerpoint/2010/main" val="219388444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dirty="0" err="1"/>
              <a:t>Rehashing</a:t>
            </a:r>
            <a:endParaRPr lang="es-ES_tradnl" dirty="0"/>
          </a:p>
        </p:txBody>
      </p:sp>
      <p:sp>
        <p:nvSpPr>
          <p:cNvPr id="3" name="CuadroTexto 2"/>
          <p:cNvSpPr txBox="1"/>
          <p:nvPr/>
        </p:nvSpPr>
        <p:spPr>
          <a:xfrm>
            <a:off x="946151" y="2198170"/>
            <a:ext cx="4951730" cy="1169551"/>
          </a:xfrm>
          <a:prstGeom prst="rect">
            <a:avLst/>
          </a:prstGeom>
          <a:noFill/>
        </p:spPr>
        <p:txBody>
          <a:bodyPr wrap="square" rtlCol="0">
            <a:spAutoFit/>
          </a:bodyPr>
          <a:lstStyle/>
          <a:p>
            <a:r>
              <a:rPr lang="es-ES_tradnl" dirty="0"/>
              <a:t>Si el factor de carga &gt; 75%</a:t>
            </a:r>
          </a:p>
          <a:p>
            <a:endParaRPr lang="es-ES_tradnl" dirty="0"/>
          </a:p>
          <a:p>
            <a:r>
              <a:rPr lang="es-ES_tradnl" dirty="0"/>
              <a:t>	Aumentar el tamaño de la tabla para reducir el 	factor de carga</a:t>
            </a:r>
          </a:p>
          <a:p>
            <a:endParaRPr lang="es-ES_tradnl" dirty="0"/>
          </a:p>
        </p:txBody>
      </p:sp>
    </p:spTree>
    <p:extLst>
      <p:ext uri="{BB962C8B-B14F-4D97-AF65-F5344CB8AC3E}">
        <p14:creationId xmlns:p14="http://schemas.microsoft.com/office/powerpoint/2010/main" val="109958242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ctrTitle"/>
          </p:nvPr>
        </p:nvSpPr>
        <p:spPr>
          <a:xfrm>
            <a:off x="713224" y="1202225"/>
            <a:ext cx="3736855" cy="2369400"/>
          </a:xfrm>
        </p:spPr>
        <p:txBody>
          <a:bodyPr/>
          <a:lstStyle/>
          <a:p>
            <a:r>
              <a:rPr lang="es-ES_tradnl" dirty="0"/>
              <a:t>Familias de Funciones Universales</a:t>
            </a:r>
          </a:p>
        </p:txBody>
      </p:sp>
      <p:sp>
        <p:nvSpPr>
          <p:cNvPr id="5" name="Subtítulo 4"/>
          <p:cNvSpPr>
            <a:spLocks noGrp="1"/>
          </p:cNvSpPr>
          <p:nvPr>
            <p:ph type="subTitle" idx="1"/>
          </p:nvPr>
        </p:nvSpPr>
        <p:spPr>
          <a:xfrm>
            <a:off x="713224" y="3544975"/>
            <a:ext cx="3392700" cy="792600"/>
          </a:xfrm>
        </p:spPr>
        <p:txBody>
          <a:bodyPr/>
          <a:lstStyle/>
          <a:p>
            <a:r>
              <a:rPr lang="es-ES_tradnl" dirty="0"/>
              <a:t>HASH</a:t>
            </a:r>
          </a:p>
        </p:txBody>
      </p:sp>
    </p:spTree>
    <p:extLst>
      <p:ext uri="{BB962C8B-B14F-4D97-AF65-F5344CB8AC3E}">
        <p14:creationId xmlns:p14="http://schemas.microsoft.com/office/powerpoint/2010/main" val="183584866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n 8"/>
          <p:cNvPicPr>
            <a:picLocks noChangeAspect="1"/>
          </p:cNvPicPr>
          <p:nvPr/>
        </p:nvPicPr>
        <p:blipFill>
          <a:blip r:embed="rId3"/>
          <a:stretch>
            <a:fillRect/>
          </a:stretch>
        </p:blipFill>
        <p:spPr>
          <a:xfrm>
            <a:off x="1196313" y="3083117"/>
            <a:ext cx="3709163" cy="1972050"/>
          </a:xfrm>
          <a:prstGeom prst="rect">
            <a:avLst/>
          </a:prstGeom>
        </p:spPr>
      </p:pic>
      <p:pic>
        <p:nvPicPr>
          <p:cNvPr id="5" name="Imagen 4"/>
          <p:cNvPicPr>
            <a:picLocks noChangeAspect="1"/>
          </p:cNvPicPr>
          <p:nvPr/>
        </p:nvPicPr>
        <p:blipFill>
          <a:blip r:embed="rId4"/>
          <a:stretch>
            <a:fillRect/>
          </a:stretch>
        </p:blipFill>
        <p:spPr>
          <a:xfrm>
            <a:off x="5223110" y="2598044"/>
            <a:ext cx="2552700" cy="1562100"/>
          </a:xfrm>
          <a:prstGeom prst="rect">
            <a:avLst/>
          </a:prstGeom>
        </p:spPr>
      </p:pic>
      <p:sp>
        <p:nvSpPr>
          <p:cNvPr id="8" name="Título 7"/>
          <p:cNvSpPr>
            <a:spLocks noGrp="1"/>
          </p:cNvSpPr>
          <p:nvPr>
            <p:ph type="title"/>
          </p:nvPr>
        </p:nvSpPr>
        <p:spPr>
          <a:xfrm>
            <a:off x="5010590" y="542635"/>
            <a:ext cx="3240600" cy="1845900"/>
          </a:xfrm>
        </p:spPr>
        <p:txBody>
          <a:bodyPr/>
          <a:lstStyle/>
          <a:p>
            <a:r>
              <a:rPr lang="es-ES_tradnl" dirty="0"/>
              <a:t>Modelo hash uniforme</a:t>
            </a:r>
          </a:p>
        </p:txBody>
      </p:sp>
      <p:pic>
        <p:nvPicPr>
          <p:cNvPr id="4" name="Imagen 3"/>
          <p:cNvPicPr>
            <a:picLocks noChangeAspect="1"/>
          </p:cNvPicPr>
          <p:nvPr/>
        </p:nvPicPr>
        <p:blipFill>
          <a:blip r:embed="rId5"/>
          <a:stretch>
            <a:fillRect/>
          </a:stretch>
        </p:blipFill>
        <p:spPr>
          <a:xfrm>
            <a:off x="2233088" y="1867250"/>
            <a:ext cx="2867025" cy="1676400"/>
          </a:xfrm>
          <a:prstGeom prst="rect">
            <a:avLst/>
          </a:prstGeom>
        </p:spPr>
      </p:pic>
    </p:spTree>
    <p:extLst>
      <p:ext uri="{BB962C8B-B14F-4D97-AF65-F5344CB8AC3E}">
        <p14:creationId xmlns:p14="http://schemas.microsoft.com/office/powerpoint/2010/main" val="316956686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es-ES" dirty="0"/>
              <a:t>Carter y </a:t>
            </a:r>
            <a:r>
              <a:rPr lang="es-ES" dirty="0" err="1"/>
              <a:t>Wegman</a:t>
            </a:r>
            <a:r>
              <a:rPr lang="es-ES" dirty="0"/>
              <a:t> (1979).</a:t>
            </a:r>
            <a:endParaRPr lang="es-ES_tradnl" dirty="0"/>
          </a:p>
        </p:txBody>
      </p:sp>
      <p:sp>
        <p:nvSpPr>
          <p:cNvPr id="5" name="Marcador de texto 4"/>
          <p:cNvSpPr>
            <a:spLocks noGrp="1"/>
          </p:cNvSpPr>
          <p:nvPr>
            <p:ph idx="4294967295"/>
          </p:nvPr>
        </p:nvSpPr>
        <p:spPr>
          <a:xfrm>
            <a:off x="3874135" y="1802130"/>
            <a:ext cx="4759325" cy="2647950"/>
          </a:xfrm>
        </p:spPr>
        <p:txBody>
          <a:bodyPr>
            <a:normAutofit/>
          </a:bodyPr>
          <a:lstStyle/>
          <a:p>
            <a:r>
              <a:rPr lang="es-ES" dirty="0"/>
              <a:t>En lugar de mantener la función hash fija (</a:t>
            </a:r>
            <a:r>
              <a:rPr lang="es-ES" i="1" dirty="0"/>
              <a:t>y hacer una suposición injustificada sobre la distribución aleatoria de la entrada</a:t>
            </a:r>
            <a:r>
              <a:rPr lang="es-ES" dirty="0"/>
              <a:t>)</a:t>
            </a:r>
          </a:p>
          <a:p>
            <a:r>
              <a:rPr lang="es-ES" dirty="0"/>
              <a:t>hacemos una </a:t>
            </a:r>
            <a:r>
              <a:rPr lang="es-ES" b="1" i="1" dirty="0"/>
              <a:t>elección aleatoria </a:t>
            </a:r>
            <a:r>
              <a:rPr lang="es-ES" dirty="0"/>
              <a:t>de la función hash de una familia de funciones hash y mostramos que para cualquier entrada establezca los valores de Las funciones hash están bien distribuidas con alta probabilidad.</a:t>
            </a:r>
            <a:endParaRPr lang="es-ES_tradnl" dirty="0"/>
          </a:p>
        </p:txBody>
      </p:sp>
      <p:pic>
        <p:nvPicPr>
          <p:cNvPr id="6" name="Imagen 5"/>
          <p:cNvPicPr>
            <a:picLocks noChangeAspect="1"/>
          </p:cNvPicPr>
          <p:nvPr/>
        </p:nvPicPr>
        <p:blipFill>
          <a:blip r:embed="rId2"/>
          <a:stretch>
            <a:fillRect/>
          </a:stretch>
        </p:blipFill>
        <p:spPr>
          <a:xfrm>
            <a:off x="798798" y="1625603"/>
            <a:ext cx="2580449" cy="2142373"/>
          </a:xfrm>
          <a:prstGeom prst="rect">
            <a:avLst/>
          </a:prstGeom>
        </p:spPr>
      </p:pic>
    </p:spTree>
    <p:extLst>
      <p:ext uri="{BB962C8B-B14F-4D97-AF65-F5344CB8AC3E}">
        <p14:creationId xmlns:p14="http://schemas.microsoft.com/office/powerpoint/2010/main" val="28744342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0" y="-65988"/>
            <a:ext cx="9228841" cy="6386119"/>
          </a:xfrm>
          <a:prstGeom prst="rect">
            <a:avLst/>
          </a:prstGeom>
        </p:spPr>
      </p:pic>
    </p:spTree>
    <p:extLst>
      <p:ext uri="{BB962C8B-B14F-4D97-AF65-F5344CB8AC3E}">
        <p14:creationId xmlns:p14="http://schemas.microsoft.com/office/powerpoint/2010/main" val="208920623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es-ES_tradnl" dirty="0"/>
              <a:t>Funciones universales</a:t>
            </a:r>
          </a:p>
        </p:txBody>
      </p:sp>
      <mc:AlternateContent xmlns:mc="http://schemas.openxmlformats.org/markup-compatibility/2006" xmlns:a14="http://schemas.microsoft.com/office/drawing/2010/main">
        <mc:Choice Requires="a14">
          <p:sp>
            <p:nvSpPr>
              <p:cNvPr id="5" name="Marcador de contenido 4"/>
              <p:cNvSpPr>
                <a:spLocks noGrp="1"/>
              </p:cNvSpPr>
              <p:nvPr>
                <p:ph idx="4294967295"/>
              </p:nvPr>
            </p:nvSpPr>
            <p:spPr>
              <a:xfrm>
                <a:off x="2101533" y="1816100"/>
                <a:ext cx="5640387" cy="2647950"/>
              </a:xfrm>
            </p:spPr>
            <p:txBody>
              <a:bodyPr>
                <a:normAutofit/>
              </a:bodyPr>
              <a:lstStyle/>
              <a:p>
                <a:pPr marL="0" indent="0">
                  <a:buNone/>
                </a:pPr>
                <a:r>
                  <a:rPr lang="es-ES_tradnl" sz="900" dirty="0"/>
                  <a:t>Considere una clase </a:t>
                </a:r>
                <a:r>
                  <a:rPr lang="es-ES_tradnl" sz="900" i="1" dirty="0"/>
                  <a:t>H</a:t>
                </a:r>
                <a:r>
                  <a:rPr lang="es-ES_tradnl" sz="900" dirty="0"/>
                  <a:t> de funciones de hash </a:t>
                </a:r>
                <a:r>
                  <a:rPr lang="es-ES_tradnl" sz="900" i="1" dirty="0"/>
                  <a:t>h</a:t>
                </a:r>
                <a:r>
                  <a:rPr lang="es-ES_tradnl" sz="900" dirty="0"/>
                  <a:t> : U -{0, . . . , m-1} </a:t>
                </a:r>
                <a:br>
                  <a:rPr lang="es-ES_tradnl" sz="900" dirty="0"/>
                </a:br>
                <a:r>
                  <a:rPr lang="es-ES_tradnl" sz="900" dirty="0"/>
                  <a:t>(m es el numero de slots)</a:t>
                </a:r>
              </a:p>
              <a:p>
                <a:pPr marL="0" indent="0">
                  <a:buNone/>
                </a:pPr>
                <a:r>
                  <a:rPr lang="es-ES_tradnl" sz="900" dirty="0"/>
                  <a:t>Decimos que </a:t>
                </a:r>
                <a:r>
                  <a:rPr lang="es-ES_tradnl" sz="900" i="1" dirty="0"/>
                  <a:t>H</a:t>
                </a:r>
                <a:r>
                  <a:rPr lang="es-ES_tradnl" sz="900" dirty="0"/>
                  <a:t> es una </a:t>
                </a:r>
                <a:r>
                  <a:rPr lang="es-ES_tradnl" sz="900" b="1" i="1" dirty="0"/>
                  <a:t>clase universal de funciones de hash </a:t>
                </a:r>
                <a:r>
                  <a:rPr lang="es-ES_tradnl" sz="900" dirty="0"/>
                  <a:t>si:</a:t>
                </a:r>
              </a:p>
              <a:p>
                <a:pPr marL="0" indent="0">
                  <a:buNone/>
                </a:pPr>
                <a:r>
                  <a:rPr lang="es-ES_tradnl" sz="900" dirty="0"/>
                  <a:t>Para cada par de claves distintas </a:t>
                </a:r>
                <a14:m>
                  <m:oMath xmlns:m="http://schemas.openxmlformats.org/officeDocument/2006/math">
                    <m:r>
                      <a:rPr lang="es-ES_tradnl" sz="900" i="1">
                        <a:latin typeface="Cambria Math" charset="0"/>
                        <a:ea typeface="Cambria Math" charset="0"/>
                        <a:cs typeface="Cambria Math" charset="0"/>
                      </a:rPr>
                      <m:t>𝓀</m:t>
                    </m:r>
                    <m:r>
                      <a:rPr lang="es-ES" sz="900" i="1">
                        <a:latin typeface="Cambria Math" charset="0"/>
                        <a:ea typeface="Cambria Math" charset="0"/>
                        <a:cs typeface="Cambria Math" charset="0"/>
                      </a:rPr>
                      <m:t>, </m:t>
                    </m:r>
                    <m:r>
                      <a:rPr lang="es-ES_tradnl" sz="900" i="1">
                        <a:latin typeface="Cambria Math" charset="0"/>
                        <a:ea typeface="Cambria Math" charset="0"/>
                        <a:cs typeface="Cambria Math" charset="0"/>
                      </a:rPr>
                      <m:t>ℓ∈</m:t>
                    </m:r>
                    <m:r>
                      <a:rPr lang="es-ES" sz="900" i="1">
                        <a:latin typeface="Cambria Math" charset="0"/>
                        <a:ea typeface="Cambria Math" charset="0"/>
                        <a:cs typeface="Cambria Math" charset="0"/>
                      </a:rPr>
                      <m:t> </m:t>
                    </m:r>
                    <m:r>
                      <a:rPr lang="es-ES_tradnl" sz="900" i="1">
                        <a:latin typeface="Cambria Math" charset="0"/>
                        <a:ea typeface="Cambria Math" charset="0"/>
                        <a:cs typeface="Cambria Math" charset="0"/>
                      </a:rPr>
                      <m:t>∪</m:t>
                    </m:r>
                  </m:oMath>
                </a14:m>
                <a:r>
                  <a:rPr lang="es-ES_tradnl" sz="900" dirty="0"/>
                  <a:t>,</a:t>
                </a:r>
                <a:br>
                  <a:rPr lang="es-ES_tradnl" sz="900" dirty="0"/>
                </a:br>
                <a:br>
                  <a:rPr lang="es-ES_tradnl" sz="900" dirty="0"/>
                </a:br>
                <a:r>
                  <a:rPr lang="es-ES_tradnl" sz="900" dirty="0"/>
                  <a:t>	 el numero de funciones h </a:t>
                </a:r>
                <a14:m>
                  <m:oMath xmlns:m="http://schemas.openxmlformats.org/officeDocument/2006/math">
                    <m:r>
                      <a:rPr lang="es-ES_tradnl" sz="900" i="1">
                        <a:latin typeface="Cambria Math" charset="0"/>
                        <a:ea typeface="Cambria Math" charset="0"/>
                        <a:cs typeface="Cambria Math" charset="0"/>
                      </a:rPr>
                      <m:t>∈</m:t>
                    </m:r>
                  </m:oMath>
                </a14:m>
                <a:r>
                  <a:rPr lang="es-ES_tradnl" sz="900" dirty="0"/>
                  <a:t> H</a:t>
                </a:r>
              </a:p>
              <a:p>
                <a:pPr marL="0" indent="0">
                  <a:buNone/>
                </a:pPr>
                <a:r>
                  <a:rPr lang="es-ES_tradnl" sz="900" dirty="0"/>
                  <a:t>	tal que h(k) = h(l) es a lo sumo |H| / m</a:t>
                </a:r>
              </a:p>
              <a:p>
                <a:pPr marL="0" indent="0">
                  <a:buNone/>
                </a:pPr>
                <a:endParaRPr lang="es-ES_tradnl" sz="900" dirty="0"/>
              </a:p>
              <a:p>
                <a:pPr marL="0" indent="0">
                  <a:buNone/>
                </a:pPr>
                <a:r>
                  <a:rPr lang="es-ES_tradnl" sz="900" dirty="0"/>
                  <a:t>H es una clase universal cuando</a:t>
                </a:r>
              </a:p>
              <a:p>
                <a:pPr marL="0" indent="0">
                  <a:buNone/>
                </a:pPr>
                <a:endParaRPr lang="es-ES_tradnl" sz="900" dirty="0"/>
              </a:p>
            </p:txBody>
          </p:sp>
        </mc:Choice>
        <mc:Fallback xmlns="">
          <p:sp>
            <p:nvSpPr>
              <p:cNvPr id="5" name="Marcador de contenido 4"/>
              <p:cNvSpPr>
                <a:spLocks noGrp="1" noRot="1" noChangeAspect="1" noMove="1" noResize="1" noEditPoints="1" noAdjustHandles="1" noChangeArrowheads="1" noChangeShapeType="1" noTextEdit="1"/>
              </p:cNvSpPr>
              <p:nvPr>
                <p:ph idx="4294967295"/>
              </p:nvPr>
            </p:nvSpPr>
            <p:spPr>
              <a:xfrm>
                <a:off x="2101533" y="1816100"/>
                <a:ext cx="5640387" cy="2647950"/>
              </a:xfrm>
              <a:blipFill>
                <a:blip r:embed="rId2"/>
                <a:stretch>
                  <a:fillRect/>
                </a:stretch>
              </a:blipFill>
            </p:spPr>
            <p:txBody>
              <a:bodyPr/>
              <a:lstStyle/>
              <a:p>
                <a:r>
                  <a:rPr lang="es-MX">
                    <a:noFill/>
                  </a:rPr>
                  <a:t> </a:t>
                </a:r>
              </a:p>
            </p:txBody>
          </p:sp>
        </mc:Fallback>
      </mc:AlternateContent>
      <p:pic>
        <p:nvPicPr>
          <p:cNvPr id="6" name="Imagen 5"/>
          <p:cNvPicPr>
            <a:picLocks noChangeAspect="1"/>
          </p:cNvPicPr>
          <p:nvPr/>
        </p:nvPicPr>
        <p:blipFill>
          <a:blip r:embed="rId3"/>
          <a:stretch>
            <a:fillRect/>
          </a:stretch>
        </p:blipFill>
        <p:spPr>
          <a:xfrm>
            <a:off x="2843413" y="3550569"/>
            <a:ext cx="3038475" cy="352425"/>
          </a:xfrm>
          <a:prstGeom prst="rect">
            <a:avLst/>
          </a:prstGeom>
        </p:spPr>
      </p:pic>
      <mc:AlternateContent xmlns:mc="http://schemas.openxmlformats.org/markup-compatibility/2006" xmlns:a14="http://schemas.microsoft.com/office/drawing/2010/main">
        <mc:Choice Requires="a14">
          <p:sp>
            <p:nvSpPr>
              <p:cNvPr id="7" name="Rectángulo 6"/>
              <p:cNvSpPr/>
              <p:nvPr/>
            </p:nvSpPr>
            <p:spPr>
              <a:xfrm>
                <a:off x="2157262" y="4000154"/>
                <a:ext cx="4760896" cy="577081"/>
              </a:xfrm>
              <a:prstGeom prst="rect">
                <a:avLst/>
              </a:prstGeom>
            </p:spPr>
            <p:txBody>
              <a:bodyPr wrap="square">
                <a:spAutoFit/>
              </a:bodyPr>
              <a:lstStyle/>
              <a:p>
                <a:r>
                  <a:rPr lang="es-ES_tradnl" sz="1050" dirty="0"/>
                  <a:t>Equivalentemente, H es universal si para todo par de claves distintas</a:t>
                </a:r>
              </a:p>
              <a:p>
                <a:r>
                  <a:rPr lang="es-ES_tradnl" sz="1050" dirty="0"/>
                  <a:t>k y l, la probabilidad de que una función h </a:t>
                </a:r>
                <a14:m>
                  <m:oMath xmlns:m="http://schemas.openxmlformats.org/officeDocument/2006/math">
                    <m:r>
                      <a:rPr lang="es-ES_tradnl" sz="1050" i="1">
                        <a:latin typeface="Cambria Math" charset="0"/>
                        <a:ea typeface="Cambria Math" charset="0"/>
                        <a:cs typeface="Cambria Math" charset="0"/>
                      </a:rPr>
                      <m:t>∈</m:t>
                    </m:r>
                    <m:r>
                      <a:rPr lang="es-ES" sz="1050" i="1">
                        <a:latin typeface="Cambria Math" charset="0"/>
                        <a:ea typeface="Cambria Math" charset="0"/>
                        <a:cs typeface="Cambria Math" charset="0"/>
                      </a:rPr>
                      <m:t> </m:t>
                    </m:r>
                  </m:oMath>
                </a14:m>
                <a:r>
                  <a:rPr lang="es-ES_tradnl" sz="1050" dirty="0"/>
                  <a:t>H seleccionada</a:t>
                </a:r>
              </a:p>
              <a:p>
                <a:r>
                  <a:rPr lang="es-ES_tradnl" sz="1050" dirty="0"/>
                  <a:t>uniformemente al azar genere una colisión es P(h(k)) = h(l)) </a:t>
                </a:r>
                <a14:m>
                  <m:oMath xmlns:m="http://schemas.openxmlformats.org/officeDocument/2006/math">
                    <m:r>
                      <a:rPr lang="es-ES_tradnl" sz="1050" i="1" dirty="0">
                        <a:latin typeface="Cambria Math" charset="0"/>
                        <a:ea typeface="Cambria Math" charset="0"/>
                        <a:cs typeface="Cambria Math" charset="0"/>
                      </a:rPr>
                      <m:t>≤</m:t>
                    </m:r>
                  </m:oMath>
                </a14:m>
                <a:r>
                  <a:rPr lang="es-ES_tradnl" sz="1050" dirty="0"/>
                  <a:t> 1/m</a:t>
                </a:r>
              </a:p>
            </p:txBody>
          </p:sp>
        </mc:Choice>
        <mc:Fallback xmlns="">
          <p:sp>
            <p:nvSpPr>
              <p:cNvPr id="7" name="Rectángulo 6"/>
              <p:cNvSpPr>
                <a:spLocks noRot="1" noChangeAspect="1" noMove="1" noResize="1" noEditPoints="1" noAdjustHandles="1" noChangeArrowheads="1" noChangeShapeType="1" noTextEdit="1"/>
              </p:cNvSpPr>
              <p:nvPr/>
            </p:nvSpPr>
            <p:spPr>
              <a:xfrm>
                <a:off x="2157262" y="4000154"/>
                <a:ext cx="4760896" cy="577081"/>
              </a:xfrm>
              <a:prstGeom prst="rect">
                <a:avLst/>
              </a:prstGeom>
              <a:blipFill>
                <a:blip r:embed="rId4"/>
                <a:stretch>
                  <a:fillRect b="-4348"/>
                </a:stretch>
              </a:blipFill>
            </p:spPr>
            <p:txBody>
              <a:bodyPr/>
              <a:lstStyle/>
              <a:p>
                <a:r>
                  <a:rPr lang="es-MX">
                    <a:noFill/>
                  </a:rPr>
                  <a:t> </a:t>
                </a:r>
              </a:p>
            </p:txBody>
          </p:sp>
        </mc:Fallback>
      </mc:AlternateContent>
    </p:spTree>
    <p:extLst>
      <p:ext uri="{BB962C8B-B14F-4D97-AF65-F5344CB8AC3E}">
        <p14:creationId xmlns:p14="http://schemas.microsoft.com/office/powerpoint/2010/main" val="133639729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dirty="0"/>
              <a:t>Garantía</a:t>
            </a:r>
          </a:p>
        </p:txBody>
      </p:sp>
      <p:sp>
        <p:nvSpPr>
          <p:cNvPr id="3" name="Marcador de contenido 2"/>
          <p:cNvSpPr>
            <a:spLocks noGrp="1"/>
          </p:cNvSpPr>
          <p:nvPr>
            <p:ph type="subTitle" idx="1"/>
          </p:nvPr>
        </p:nvSpPr>
        <p:spPr/>
        <p:txBody>
          <a:bodyPr/>
          <a:lstStyle/>
          <a:p>
            <a:pPr marL="0" indent="0" algn="ctr">
              <a:buNone/>
            </a:pPr>
            <a:r>
              <a:rPr lang="es-ES_tradnl" dirty="0"/>
              <a:t>No existe una secuencia de operaciones que resulte en un desempeño de “peor caso”</a:t>
            </a:r>
          </a:p>
        </p:txBody>
      </p:sp>
    </p:spTree>
    <p:extLst>
      <p:ext uri="{BB962C8B-B14F-4D97-AF65-F5344CB8AC3E}">
        <p14:creationId xmlns:p14="http://schemas.microsoft.com/office/powerpoint/2010/main" val="90953751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dirty="0"/>
              <a:t>Notas.</a:t>
            </a:r>
          </a:p>
        </p:txBody>
      </p:sp>
      <p:sp>
        <p:nvSpPr>
          <p:cNvPr id="3" name="Marcador de contenido 2"/>
          <p:cNvSpPr>
            <a:spLocks noGrp="1"/>
          </p:cNvSpPr>
          <p:nvPr>
            <p:ph type="subTitle" idx="1"/>
          </p:nvPr>
        </p:nvSpPr>
        <p:spPr>
          <a:xfrm>
            <a:off x="1660984" y="1909954"/>
            <a:ext cx="5974255" cy="1572385"/>
          </a:xfrm>
        </p:spPr>
        <p:txBody>
          <a:bodyPr/>
          <a:lstStyle/>
          <a:p>
            <a:r>
              <a:rPr lang="es-ES_tradnl" b="1" dirty="0">
                <a:solidFill>
                  <a:schemeClr val="accent1"/>
                </a:solidFill>
              </a:rPr>
              <a:t>Al inicio de la ejecución</a:t>
            </a:r>
            <a:r>
              <a:rPr lang="es-ES_tradnl" dirty="0">
                <a:solidFill>
                  <a:schemeClr val="accent1"/>
                </a:solidFill>
              </a:rPr>
              <a:t>, se elige de forma </a:t>
            </a:r>
            <a:r>
              <a:rPr lang="es-ES_tradnl" b="1" dirty="0">
                <a:solidFill>
                  <a:schemeClr val="accent1"/>
                </a:solidFill>
              </a:rPr>
              <a:t>aleatoria</a:t>
            </a:r>
            <a:r>
              <a:rPr lang="es-ES_tradnl" dirty="0">
                <a:solidFill>
                  <a:schemeClr val="accent1"/>
                </a:solidFill>
              </a:rPr>
              <a:t> una función del conjunto H para realizar </a:t>
            </a:r>
            <a:r>
              <a:rPr lang="es-ES_tradnl" b="1" dirty="0">
                <a:solidFill>
                  <a:schemeClr val="accent1"/>
                </a:solidFill>
              </a:rPr>
              <a:t>todas</a:t>
            </a:r>
            <a:r>
              <a:rPr lang="es-ES_tradnl" dirty="0">
                <a:solidFill>
                  <a:schemeClr val="accent1"/>
                </a:solidFill>
              </a:rPr>
              <a:t> las operaciones sobre la tabla.</a:t>
            </a:r>
          </a:p>
        </p:txBody>
      </p:sp>
    </p:spTree>
    <p:extLst>
      <p:ext uri="{BB962C8B-B14F-4D97-AF65-F5344CB8AC3E}">
        <p14:creationId xmlns:p14="http://schemas.microsoft.com/office/powerpoint/2010/main" val="71333284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ctrTitle"/>
          </p:nvPr>
        </p:nvSpPr>
        <p:spPr/>
        <p:txBody>
          <a:bodyPr/>
          <a:lstStyle/>
          <a:p>
            <a:r>
              <a:rPr lang="es-ES_tradnl" dirty="0"/>
              <a:t>Hashing perfecto</a:t>
            </a:r>
          </a:p>
        </p:txBody>
      </p:sp>
      <p:sp>
        <p:nvSpPr>
          <p:cNvPr id="5" name="Subtítulo 4"/>
          <p:cNvSpPr>
            <a:spLocks noGrp="1"/>
          </p:cNvSpPr>
          <p:nvPr>
            <p:ph type="subTitle" idx="1"/>
          </p:nvPr>
        </p:nvSpPr>
        <p:spPr/>
        <p:txBody>
          <a:bodyPr/>
          <a:lstStyle/>
          <a:p>
            <a:r>
              <a:rPr lang="es-ES_tradnl" dirty="0"/>
              <a:t>.</a:t>
            </a:r>
          </a:p>
        </p:txBody>
      </p:sp>
    </p:spTree>
    <p:extLst>
      <p:ext uri="{BB962C8B-B14F-4D97-AF65-F5344CB8AC3E}">
        <p14:creationId xmlns:p14="http://schemas.microsoft.com/office/powerpoint/2010/main" val="214145391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dirty="0"/>
              <a:t>Hashing perfecto</a:t>
            </a:r>
          </a:p>
        </p:txBody>
      </p:sp>
      <p:sp>
        <p:nvSpPr>
          <p:cNvPr id="3" name="Marcador de contenido 2"/>
          <p:cNvSpPr>
            <a:spLocks noGrp="1"/>
          </p:cNvSpPr>
          <p:nvPr>
            <p:ph idx="4294967295"/>
          </p:nvPr>
        </p:nvSpPr>
        <p:spPr>
          <a:xfrm>
            <a:off x="1939608" y="2127885"/>
            <a:ext cx="5649912" cy="550863"/>
          </a:xfrm>
        </p:spPr>
        <p:txBody>
          <a:bodyPr/>
          <a:lstStyle/>
          <a:p>
            <a:pPr marL="0" indent="0" algn="ctr">
              <a:buNone/>
            </a:pPr>
            <a:r>
              <a:rPr lang="es-ES_tradnl" dirty="0"/>
              <a:t>Una función hash perfecta es aquella que </a:t>
            </a:r>
            <a:r>
              <a:rPr lang="es-ES_tradnl" b="1" i="1" dirty="0"/>
              <a:t>no</a:t>
            </a:r>
            <a:r>
              <a:rPr lang="es-ES_tradnl" dirty="0"/>
              <a:t> causa colisiones.</a:t>
            </a:r>
          </a:p>
          <a:p>
            <a:pPr marL="0" indent="0" algn="ctr">
              <a:buNone/>
            </a:pPr>
            <a:endParaRPr lang="es-ES_tradnl" dirty="0"/>
          </a:p>
        </p:txBody>
      </p:sp>
    </p:spTree>
    <p:extLst>
      <p:ext uri="{BB962C8B-B14F-4D97-AF65-F5344CB8AC3E}">
        <p14:creationId xmlns:p14="http://schemas.microsoft.com/office/powerpoint/2010/main" val="182427712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dirty="0" err="1"/>
              <a:t>Fredman</a:t>
            </a:r>
            <a:r>
              <a:rPr lang="es-ES_tradnl" dirty="0"/>
              <a:t>, et al (1984)</a:t>
            </a:r>
          </a:p>
        </p:txBody>
      </p:sp>
      <p:sp>
        <p:nvSpPr>
          <p:cNvPr id="3" name="Marcador de contenido 2"/>
          <p:cNvSpPr>
            <a:spLocks noGrp="1"/>
          </p:cNvSpPr>
          <p:nvPr>
            <p:ph type="subTitle" idx="1"/>
          </p:nvPr>
        </p:nvSpPr>
        <p:spPr/>
        <p:txBody>
          <a:bodyPr/>
          <a:lstStyle/>
          <a:p>
            <a:r>
              <a:rPr lang="es-ES" dirty="0"/>
              <a:t>Funciona siempre, es elegante, y lo suficientemente simple como para ser práctico. </a:t>
            </a:r>
          </a:p>
          <a:p>
            <a:r>
              <a:rPr lang="es-ES" dirty="0"/>
              <a:t>Desventaja</a:t>
            </a:r>
            <a:br>
              <a:rPr lang="es-ES" dirty="0"/>
            </a:br>
            <a:r>
              <a:rPr lang="es-ES" dirty="0"/>
              <a:t>No admite cambios en el conjunto subyacente.</a:t>
            </a:r>
            <a:endParaRPr lang="es-ES_tradnl" dirty="0"/>
          </a:p>
        </p:txBody>
      </p:sp>
    </p:spTree>
    <p:extLst>
      <p:ext uri="{BB962C8B-B14F-4D97-AF65-F5344CB8AC3E}">
        <p14:creationId xmlns:p14="http://schemas.microsoft.com/office/powerpoint/2010/main" val="147412459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type="subTitle" idx="1"/>
          </p:nvPr>
        </p:nvSpPr>
        <p:spPr>
          <a:xfrm>
            <a:off x="1122750" y="1383858"/>
            <a:ext cx="7320210" cy="1887662"/>
          </a:xfrm>
        </p:spPr>
        <p:txBody>
          <a:bodyPr/>
          <a:lstStyle/>
          <a:p>
            <a:pPr algn="ctr"/>
            <a:r>
              <a:rPr lang="es-ES_tradnl" dirty="0"/>
              <a:t>Utiliza dos niveles de </a:t>
            </a:r>
            <a:r>
              <a:rPr lang="es-ES_tradnl" dirty="0" err="1"/>
              <a:t>hashing</a:t>
            </a:r>
            <a:r>
              <a:rPr lang="es-ES_tradnl" dirty="0"/>
              <a:t> con </a:t>
            </a:r>
            <a:r>
              <a:rPr lang="es-ES_tradnl" dirty="0" err="1"/>
              <a:t>hashing</a:t>
            </a:r>
            <a:r>
              <a:rPr lang="es-ES_tradnl" dirty="0"/>
              <a:t> universal en cada nivel.</a:t>
            </a:r>
          </a:p>
          <a:p>
            <a:pPr algn="ctr"/>
            <a:r>
              <a:rPr lang="es-ES_tradnl" dirty="0"/>
              <a:t>El primer nivel es un esquema simple:</a:t>
            </a:r>
          </a:p>
          <a:p>
            <a:pPr lvl="1" algn="ctr"/>
            <a:r>
              <a:rPr lang="es-ES_tradnl" dirty="0"/>
              <a:t>N claves asociadas a m celdas con una función hash universal.</a:t>
            </a:r>
          </a:p>
          <a:p>
            <a:pPr algn="ctr"/>
            <a:r>
              <a:rPr lang="es-ES_tradnl" dirty="0"/>
              <a:t>En vez de tener una lista enlazada a la celda del primer nivel se tiene una segunda tabla hash </a:t>
            </a:r>
            <a:r>
              <a:rPr lang="es-ES_tradnl" dirty="0" err="1"/>
              <a:t>S</a:t>
            </a:r>
            <a:r>
              <a:rPr lang="es-ES_tradnl" baseline="-25000" dirty="0" err="1"/>
              <a:t>j</a:t>
            </a:r>
            <a:r>
              <a:rPr lang="es-ES_tradnl" dirty="0"/>
              <a:t>, la cual tiene asociada una función hash </a:t>
            </a:r>
            <a:r>
              <a:rPr lang="es-ES_tradnl" dirty="0" err="1"/>
              <a:t>h</a:t>
            </a:r>
            <a:r>
              <a:rPr lang="es-ES_tradnl" baseline="-25000" dirty="0" err="1"/>
              <a:t>j</a:t>
            </a:r>
            <a:endParaRPr lang="es-ES_tradnl" baseline="-25000" dirty="0"/>
          </a:p>
        </p:txBody>
      </p:sp>
      <p:sp>
        <p:nvSpPr>
          <p:cNvPr id="2" name="Título 1"/>
          <p:cNvSpPr>
            <a:spLocks noGrp="1"/>
          </p:cNvSpPr>
          <p:nvPr>
            <p:ph type="title"/>
          </p:nvPr>
        </p:nvSpPr>
        <p:spPr>
          <a:xfrm>
            <a:off x="106750" y="238935"/>
            <a:ext cx="2858700" cy="613500"/>
          </a:xfrm>
        </p:spPr>
        <p:txBody>
          <a:bodyPr/>
          <a:lstStyle/>
          <a:p>
            <a:r>
              <a:rPr lang="es-ES_tradnl" dirty="0"/>
              <a:t>Hash perfecto</a:t>
            </a:r>
          </a:p>
        </p:txBody>
      </p:sp>
      <p:pic>
        <p:nvPicPr>
          <p:cNvPr id="4" name="Imagen 3"/>
          <p:cNvPicPr>
            <a:picLocks noChangeAspect="1"/>
          </p:cNvPicPr>
          <p:nvPr/>
        </p:nvPicPr>
        <p:blipFill>
          <a:blip r:embed="rId2"/>
          <a:stretch>
            <a:fillRect/>
          </a:stretch>
        </p:blipFill>
        <p:spPr>
          <a:xfrm>
            <a:off x="951964" y="2914631"/>
            <a:ext cx="2098049" cy="1569470"/>
          </a:xfrm>
          <a:prstGeom prst="rect">
            <a:avLst/>
          </a:prstGeom>
        </p:spPr>
      </p:pic>
    </p:spTree>
    <p:extLst>
      <p:ext uri="{BB962C8B-B14F-4D97-AF65-F5344CB8AC3E}">
        <p14:creationId xmlns:p14="http://schemas.microsoft.com/office/powerpoint/2010/main" val="48872788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dirty="0"/>
              <a:t>Hash perfecto</a:t>
            </a:r>
          </a:p>
        </p:txBody>
      </p:sp>
      <p:sp>
        <p:nvSpPr>
          <p:cNvPr id="3" name="Marcador de contenido 2"/>
          <p:cNvSpPr>
            <a:spLocks noGrp="1"/>
          </p:cNvSpPr>
          <p:nvPr>
            <p:ph idx="4294967295"/>
          </p:nvPr>
        </p:nvSpPr>
        <p:spPr>
          <a:xfrm>
            <a:off x="2175241" y="1548765"/>
            <a:ext cx="4754880" cy="3416300"/>
          </a:xfrm>
        </p:spPr>
        <p:txBody>
          <a:bodyPr/>
          <a:lstStyle/>
          <a:p>
            <a:pPr marL="0" indent="0" algn="ctr">
              <a:buNone/>
            </a:pPr>
            <a:r>
              <a:rPr lang="es-ES_tradnl" dirty="0"/>
              <a:t>Para garantizar no existan colisiones a un segundo nivel, el tamaño de la tabla </a:t>
            </a:r>
            <a:r>
              <a:rPr lang="es-ES_tradnl" dirty="0" err="1"/>
              <a:t>S</a:t>
            </a:r>
            <a:r>
              <a:rPr lang="es-ES_tradnl" baseline="-25000" dirty="0" err="1"/>
              <a:t>j</a:t>
            </a:r>
            <a:r>
              <a:rPr lang="es-ES_tradnl" dirty="0"/>
              <a:t> debe ser el cuadrado del número de claves </a:t>
            </a:r>
            <a:r>
              <a:rPr lang="es-ES_tradnl" dirty="0" err="1"/>
              <a:t>n</a:t>
            </a:r>
            <a:r>
              <a:rPr lang="es-ES_tradnl" baseline="-25000" dirty="0" err="1"/>
              <a:t>j</a:t>
            </a:r>
            <a:r>
              <a:rPr lang="es-ES_tradnl" dirty="0"/>
              <a:t> que son asociadas a la celda j.</a:t>
            </a:r>
          </a:p>
        </p:txBody>
      </p:sp>
      <p:pic>
        <p:nvPicPr>
          <p:cNvPr id="4" name="Imagen 3"/>
          <p:cNvPicPr>
            <a:picLocks noChangeAspect="1"/>
          </p:cNvPicPr>
          <p:nvPr/>
        </p:nvPicPr>
        <p:blipFill>
          <a:blip r:embed="rId2"/>
          <a:stretch>
            <a:fillRect/>
          </a:stretch>
        </p:blipFill>
        <p:spPr>
          <a:xfrm>
            <a:off x="3195369" y="2869910"/>
            <a:ext cx="2714625" cy="1876425"/>
          </a:xfrm>
          <a:prstGeom prst="rect">
            <a:avLst/>
          </a:prstGeom>
        </p:spPr>
      </p:pic>
    </p:spTree>
    <p:extLst>
      <p:ext uri="{BB962C8B-B14F-4D97-AF65-F5344CB8AC3E}">
        <p14:creationId xmlns:p14="http://schemas.microsoft.com/office/powerpoint/2010/main" val="382154955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873"/>
        <p:cNvGrpSpPr/>
        <p:nvPr/>
      </p:nvGrpSpPr>
      <p:grpSpPr>
        <a:xfrm>
          <a:off x="0" y="0"/>
          <a:ext cx="0" cy="0"/>
          <a:chOff x="0" y="0"/>
          <a:chExt cx="0" cy="0"/>
        </a:xfrm>
      </p:grpSpPr>
      <p:sp>
        <p:nvSpPr>
          <p:cNvPr id="887" name="Google Shape;887;p66"/>
          <p:cNvSpPr txBox="1"/>
          <p:nvPr/>
        </p:nvSpPr>
        <p:spPr>
          <a:xfrm>
            <a:off x="4969325" y="4143700"/>
            <a:ext cx="3382500" cy="517200"/>
          </a:xfrm>
          <a:prstGeom prst="rect">
            <a:avLst/>
          </a:prstGeom>
          <a:noFill/>
          <a:ln>
            <a:noFill/>
          </a:ln>
        </p:spPr>
        <p:txBody>
          <a:bodyPr spcFirstLastPara="1" wrap="square" lIns="91425" tIns="91425" rIns="91425" bIns="91425" anchor="t" anchorCtr="0">
            <a:noAutofit/>
          </a:bodyPr>
          <a:lstStyle/>
          <a:p>
            <a:pPr marL="0" lvl="0" indent="0" algn="r" rtl="0">
              <a:spcBef>
                <a:spcPts val="300"/>
              </a:spcBef>
              <a:spcAft>
                <a:spcPts val="0"/>
              </a:spcAft>
              <a:buNone/>
            </a:pPr>
            <a:r>
              <a:rPr lang="en" sz="1200">
                <a:solidFill>
                  <a:schemeClr val="accent1"/>
                </a:solidFill>
                <a:latin typeface="Roboto"/>
                <a:ea typeface="Roboto"/>
                <a:cs typeface="Roboto"/>
                <a:sym typeface="Roboto"/>
              </a:rPr>
              <a:t>Please keep this slide for attribution.</a:t>
            </a:r>
            <a:endParaRPr sz="1200">
              <a:solidFill>
                <a:schemeClr val="accent1"/>
              </a:solidFill>
              <a:latin typeface="Roboto"/>
              <a:ea typeface="Roboto"/>
              <a:cs typeface="Roboto"/>
              <a:sym typeface="Roboto"/>
            </a:endParaRPr>
          </a:p>
          <a:p>
            <a:pPr marL="0" lvl="0" indent="0" algn="r" rtl="0">
              <a:spcBef>
                <a:spcPts val="0"/>
              </a:spcBef>
              <a:spcAft>
                <a:spcPts val="0"/>
              </a:spcAft>
              <a:buNone/>
            </a:pPr>
            <a:endParaRPr sz="1200">
              <a:solidFill>
                <a:schemeClr val="accent1"/>
              </a:solidFill>
              <a:latin typeface="Roboto"/>
              <a:ea typeface="Roboto"/>
              <a:cs typeface="Roboto"/>
              <a:sym typeface="Roboto"/>
            </a:endParaRPr>
          </a:p>
        </p:txBody>
      </p:sp>
      <p:sp>
        <p:nvSpPr>
          <p:cNvPr id="888" name="Google Shape;888;p66"/>
          <p:cNvSpPr/>
          <p:nvPr/>
        </p:nvSpPr>
        <p:spPr>
          <a:xfrm flipH="1">
            <a:off x="2241286" y="3978552"/>
            <a:ext cx="416100" cy="4161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26" name="Picture 2">
            <a:extLst>
              <a:ext uri="{FF2B5EF4-FFF2-40B4-BE49-F238E27FC236}">
                <a16:creationId xmlns:a16="http://schemas.microsoft.com/office/drawing/2014/main" id="{49D65886-213C-4B48-B0BB-EBD16164E6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96792" y="568846"/>
            <a:ext cx="1321369" cy="132136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rotWithShape="1">
          <a:blip r:embed="rId2">
            <a:extLst>
              <a:ext uri="{28A0092B-C50C-407E-A947-70E740481C1C}">
                <a14:useLocalDpi xmlns:a14="http://schemas.microsoft.com/office/drawing/2010/main" val="0"/>
              </a:ext>
            </a:extLst>
          </a:blip>
          <a:srcRect t="15464" b="9536"/>
          <a:stretch/>
        </p:blipFill>
        <p:spPr>
          <a:xfrm>
            <a:off x="20" y="10"/>
            <a:ext cx="9143980" cy="5143490"/>
          </a:xfrm>
          <a:prstGeom prst="rect">
            <a:avLst/>
          </a:prstGeom>
          <a:noFill/>
        </p:spPr>
      </p:pic>
    </p:spTree>
    <p:extLst>
      <p:ext uri="{BB962C8B-B14F-4D97-AF65-F5344CB8AC3E}">
        <p14:creationId xmlns:p14="http://schemas.microsoft.com/office/powerpoint/2010/main" val="38625920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17"/>
        <p:cNvGrpSpPr/>
        <p:nvPr/>
      </p:nvGrpSpPr>
      <p:grpSpPr>
        <a:xfrm>
          <a:off x="0" y="0"/>
          <a:ext cx="0" cy="0"/>
          <a:chOff x="0" y="0"/>
          <a:chExt cx="0" cy="0"/>
        </a:xfrm>
      </p:grpSpPr>
      <p:sp>
        <p:nvSpPr>
          <p:cNvPr id="618" name="Google Shape;618;p28"/>
          <p:cNvSpPr txBox="1">
            <a:spLocks noGrp="1"/>
          </p:cNvSpPr>
          <p:nvPr>
            <p:ph type="title"/>
          </p:nvPr>
        </p:nvSpPr>
        <p:spPr>
          <a:xfrm>
            <a:off x="5633748" y="715494"/>
            <a:ext cx="29337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ES_tradnl"/>
              <a:t>(Llave,valor)</a:t>
            </a:r>
          </a:p>
        </p:txBody>
      </p:sp>
      <p:grpSp>
        <p:nvGrpSpPr>
          <p:cNvPr id="619" name="Google Shape;619;p28"/>
          <p:cNvGrpSpPr/>
          <p:nvPr/>
        </p:nvGrpSpPr>
        <p:grpSpPr>
          <a:xfrm>
            <a:off x="1511183" y="1305787"/>
            <a:ext cx="6124450" cy="1030201"/>
            <a:chOff x="1511183" y="1305787"/>
            <a:chExt cx="6124450" cy="1030201"/>
          </a:xfrm>
        </p:grpSpPr>
        <p:sp>
          <p:nvSpPr>
            <p:cNvPr id="620" name="Google Shape;620;p28"/>
            <p:cNvSpPr/>
            <p:nvPr/>
          </p:nvSpPr>
          <p:spPr>
            <a:xfrm>
              <a:off x="1511183" y="1306784"/>
              <a:ext cx="790500" cy="7200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endParaRPr lang="es-ES_tradnl" sz="1800" b="0" i="0" u="none" strike="noStrike" cap="none">
                <a:solidFill>
                  <a:srgbClr val="FFFFFF"/>
                </a:solidFill>
                <a:latin typeface="Calibri"/>
                <a:ea typeface="Calibri"/>
                <a:cs typeface="Calibri"/>
                <a:sym typeface="Calibri"/>
              </a:endParaRPr>
            </a:p>
          </p:txBody>
        </p:sp>
        <p:sp>
          <p:nvSpPr>
            <p:cNvPr id="621" name="Google Shape;621;p28"/>
            <p:cNvSpPr/>
            <p:nvPr/>
          </p:nvSpPr>
          <p:spPr>
            <a:xfrm>
              <a:off x="2374931" y="1305787"/>
              <a:ext cx="4387168" cy="1030201"/>
            </a:xfrm>
            <a:custGeom>
              <a:avLst/>
              <a:gdLst/>
              <a:ahLst/>
              <a:cxnLst/>
              <a:rect l="l" t="t" r="r" b="b"/>
              <a:pathLst>
                <a:path w="2085" h="1142" extrusionOk="0">
                  <a:moveTo>
                    <a:pt x="2085" y="0"/>
                  </a:moveTo>
                  <a:lnTo>
                    <a:pt x="0" y="0"/>
                  </a:lnTo>
                  <a:lnTo>
                    <a:pt x="0" y="798"/>
                  </a:lnTo>
                  <a:lnTo>
                    <a:pt x="1591" y="798"/>
                  </a:lnTo>
                  <a:lnTo>
                    <a:pt x="1763" y="1142"/>
                  </a:lnTo>
                  <a:lnTo>
                    <a:pt x="1935" y="798"/>
                  </a:lnTo>
                  <a:lnTo>
                    <a:pt x="2085" y="798"/>
                  </a:lnTo>
                  <a:lnTo>
                    <a:pt x="2085" y="0"/>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282F39"/>
                </a:buClr>
                <a:buSzPts val="1800"/>
                <a:buFont typeface="Calibri"/>
                <a:buNone/>
              </a:pPr>
              <a:endParaRPr lang="es-ES_tradnl" sz="1800" b="0" i="0" u="none" strike="noStrike" cap="none">
                <a:solidFill>
                  <a:srgbClr val="282F39"/>
                </a:solidFill>
                <a:latin typeface="Calibri"/>
                <a:ea typeface="Calibri"/>
                <a:cs typeface="Calibri"/>
                <a:sym typeface="Calibri"/>
              </a:endParaRPr>
            </a:p>
          </p:txBody>
        </p:sp>
        <p:sp>
          <p:nvSpPr>
            <p:cNvPr id="622" name="Google Shape;622;p28"/>
            <p:cNvSpPr txBox="1"/>
            <p:nvPr/>
          </p:nvSpPr>
          <p:spPr>
            <a:xfrm>
              <a:off x="1511183" y="1389884"/>
              <a:ext cx="790500" cy="5538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4000"/>
                <a:buFont typeface="Open Sans"/>
                <a:buNone/>
              </a:pPr>
              <a:r>
                <a:rPr lang="es-ES_tradnl" sz="4000" i="0" u="none" strike="noStrike" cap="none">
                  <a:solidFill>
                    <a:srgbClr val="FFFFFF"/>
                  </a:solidFill>
                  <a:latin typeface="Fira Sans Extra Condensed Medium"/>
                  <a:ea typeface="Fira Sans Extra Condensed Medium"/>
                  <a:cs typeface="Fira Sans Extra Condensed Medium"/>
                  <a:sym typeface="Fira Sans Extra Condensed Medium"/>
                </a:rPr>
                <a:t>01</a:t>
              </a:r>
            </a:p>
          </p:txBody>
        </p:sp>
        <p:sp>
          <p:nvSpPr>
            <p:cNvPr id="623" name="Google Shape;623;p28"/>
            <p:cNvSpPr txBox="1"/>
            <p:nvPr/>
          </p:nvSpPr>
          <p:spPr>
            <a:xfrm>
              <a:off x="2519451" y="1431188"/>
              <a:ext cx="2778900" cy="4335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dk1"/>
                </a:buClr>
                <a:buSzPts val="1100"/>
                <a:buFont typeface="Arial"/>
                <a:buNone/>
              </a:pPr>
              <a:r>
                <a:rPr lang="es-ES_tradnl">
                  <a:solidFill>
                    <a:schemeClr val="lt1"/>
                  </a:solidFill>
                  <a:latin typeface="Roboto"/>
                  <a:ea typeface="Roboto"/>
                  <a:cs typeface="Roboto"/>
                  <a:sym typeface="Roboto"/>
                </a:rPr>
                <a:t>Mundo</a:t>
              </a:r>
            </a:p>
          </p:txBody>
        </p:sp>
        <p:sp>
          <p:nvSpPr>
            <p:cNvPr id="624" name="Google Shape;624;p28"/>
            <p:cNvSpPr/>
            <p:nvPr/>
          </p:nvSpPr>
          <p:spPr>
            <a:xfrm>
              <a:off x="6845134" y="1306784"/>
              <a:ext cx="790500" cy="7200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endParaRPr lang="es-ES_tradnl" sz="1800" b="0" i="0" u="none" strike="noStrike" cap="none">
                <a:solidFill>
                  <a:srgbClr val="FFFFFF"/>
                </a:solidFill>
                <a:latin typeface="Calibri"/>
                <a:ea typeface="Calibri"/>
                <a:cs typeface="Calibri"/>
                <a:sym typeface="Calibri"/>
              </a:endParaRPr>
            </a:p>
          </p:txBody>
        </p:sp>
        <p:sp>
          <p:nvSpPr>
            <p:cNvPr id="625" name="Google Shape;625;p28"/>
            <p:cNvSpPr/>
            <p:nvPr/>
          </p:nvSpPr>
          <p:spPr>
            <a:xfrm>
              <a:off x="7011794" y="1438194"/>
              <a:ext cx="457179" cy="457181"/>
            </a:xfrm>
            <a:custGeom>
              <a:avLst/>
              <a:gdLst/>
              <a:ahLst/>
              <a:cxnLst/>
              <a:rect l="l" t="t" r="r" b="b"/>
              <a:pathLst>
                <a:path w="19329" h="19325" extrusionOk="0">
                  <a:moveTo>
                    <a:pt x="9062" y="1229"/>
                  </a:moveTo>
                  <a:lnTo>
                    <a:pt x="9062" y="4539"/>
                  </a:lnTo>
                  <a:cubicBezTo>
                    <a:pt x="8470" y="4557"/>
                    <a:pt x="7885" y="4602"/>
                    <a:pt x="7311" y="4674"/>
                  </a:cubicBezTo>
                  <a:cubicBezTo>
                    <a:pt x="7223" y="4339"/>
                    <a:pt x="7036" y="4037"/>
                    <a:pt x="6773" y="3811"/>
                  </a:cubicBezTo>
                  <a:cubicBezTo>
                    <a:pt x="7392" y="2428"/>
                    <a:pt x="8211" y="1513"/>
                    <a:pt x="9062" y="1229"/>
                  </a:cubicBezTo>
                  <a:close/>
                  <a:moveTo>
                    <a:pt x="10194" y="1226"/>
                  </a:moveTo>
                  <a:cubicBezTo>
                    <a:pt x="11278" y="1586"/>
                    <a:pt x="12272" y="2944"/>
                    <a:pt x="12912" y="4835"/>
                  </a:cubicBezTo>
                  <a:cubicBezTo>
                    <a:pt x="12015" y="4662"/>
                    <a:pt x="11106" y="4566"/>
                    <a:pt x="10194" y="4539"/>
                  </a:cubicBezTo>
                  <a:lnTo>
                    <a:pt x="10194" y="1226"/>
                  </a:lnTo>
                  <a:close/>
                  <a:moveTo>
                    <a:pt x="5665" y="4530"/>
                  </a:moveTo>
                  <a:cubicBezTo>
                    <a:pt x="6170" y="4530"/>
                    <a:pt x="6423" y="5139"/>
                    <a:pt x="6067" y="5496"/>
                  </a:cubicBezTo>
                  <a:cubicBezTo>
                    <a:pt x="5950" y="5611"/>
                    <a:pt x="5808" y="5663"/>
                    <a:pt x="5669" y="5663"/>
                  </a:cubicBezTo>
                  <a:cubicBezTo>
                    <a:pt x="5378" y="5663"/>
                    <a:pt x="5101" y="5438"/>
                    <a:pt x="5101" y="5097"/>
                  </a:cubicBezTo>
                  <a:cubicBezTo>
                    <a:pt x="5101" y="4783"/>
                    <a:pt x="5351" y="4530"/>
                    <a:pt x="5665" y="4530"/>
                  </a:cubicBezTo>
                  <a:close/>
                  <a:moveTo>
                    <a:pt x="6743" y="1643"/>
                  </a:moveTo>
                  <a:cubicBezTo>
                    <a:pt x="6363" y="2129"/>
                    <a:pt x="6019" y="2718"/>
                    <a:pt x="5717" y="3397"/>
                  </a:cubicBezTo>
                  <a:lnTo>
                    <a:pt x="5665" y="3397"/>
                  </a:lnTo>
                  <a:cubicBezTo>
                    <a:pt x="4578" y="3397"/>
                    <a:pt x="3769" y="4406"/>
                    <a:pt x="4008" y="5469"/>
                  </a:cubicBezTo>
                  <a:cubicBezTo>
                    <a:pt x="3075" y="5822"/>
                    <a:pt x="2277" y="6266"/>
                    <a:pt x="1646" y="6773"/>
                  </a:cubicBezTo>
                  <a:cubicBezTo>
                    <a:pt x="2507" y="4394"/>
                    <a:pt x="4373" y="2516"/>
                    <a:pt x="6743" y="1643"/>
                  </a:cubicBezTo>
                  <a:close/>
                  <a:moveTo>
                    <a:pt x="12510" y="1631"/>
                  </a:moveTo>
                  <a:lnTo>
                    <a:pt x="12510" y="1631"/>
                  </a:lnTo>
                  <a:cubicBezTo>
                    <a:pt x="14926" y="2500"/>
                    <a:pt x="16828" y="4403"/>
                    <a:pt x="17698" y="6818"/>
                  </a:cubicBezTo>
                  <a:cubicBezTo>
                    <a:pt x="17269" y="6483"/>
                    <a:pt x="16810" y="6196"/>
                    <a:pt x="16327" y="5955"/>
                  </a:cubicBezTo>
                  <a:cubicBezTo>
                    <a:pt x="15645" y="5614"/>
                    <a:pt x="14932" y="5342"/>
                    <a:pt x="14195" y="5136"/>
                  </a:cubicBezTo>
                  <a:cubicBezTo>
                    <a:pt x="13933" y="4203"/>
                    <a:pt x="13585" y="3349"/>
                    <a:pt x="13169" y="2612"/>
                  </a:cubicBezTo>
                  <a:cubicBezTo>
                    <a:pt x="12975" y="2268"/>
                    <a:pt x="12755" y="1942"/>
                    <a:pt x="12510" y="1631"/>
                  </a:cubicBezTo>
                  <a:close/>
                  <a:moveTo>
                    <a:pt x="4636" y="6444"/>
                  </a:moveTo>
                  <a:cubicBezTo>
                    <a:pt x="4684" y="6483"/>
                    <a:pt x="4738" y="6519"/>
                    <a:pt x="4793" y="6553"/>
                  </a:cubicBezTo>
                  <a:cubicBezTo>
                    <a:pt x="4651" y="7407"/>
                    <a:pt x="4566" y="8268"/>
                    <a:pt x="4542" y="9134"/>
                  </a:cubicBezTo>
                  <a:lnTo>
                    <a:pt x="1230" y="9134"/>
                  </a:lnTo>
                  <a:cubicBezTo>
                    <a:pt x="1568" y="8083"/>
                    <a:pt x="2821" y="7081"/>
                    <a:pt x="4636" y="6444"/>
                  </a:cubicBezTo>
                  <a:close/>
                  <a:moveTo>
                    <a:pt x="9062" y="5674"/>
                  </a:moveTo>
                  <a:lnTo>
                    <a:pt x="9062" y="9134"/>
                  </a:lnTo>
                  <a:lnTo>
                    <a:pt x="5674" y="9134"/>
                  </a:lnTo>
                  <a:cubicBezTo>
                    <a:pt x="5698" y="8343"/>
                    <a:pt x="5774" y="7558"/>
                    <a:pt x="5904" y="6776"/>
                  </a:cubicBezTo>
                  <a:lnTo>
                    <a:pt x="5904" y="6779"/>
                  </a:lnTo>
                  <a:cubicBezTo>
                    <a:pt x="6462" y="6698"/>
                    <a:pt x="6949" y="6344"/>
                    <a:pt x="7196" y="5834"/>
                  </a:cubicBezTo>
                  <a:cubicBezTo>
                    <a:pt x="7815" y="5746"/>
                    <a:pt x="8437" y="5692"/>
                    <a:pt x="9062" y="5674"/>
                  </a:cubicBezTo>
                  <a:close/>
                  <a:moveTo>
                    <a:pt x="10194" y="5671"/>
                  </a:moveTo>
                  <a:cubicBezTo>
                    <a:pt x="11227" y="5701"/>
                    <a:pt x="12257" y="5834"/>
                    <a:pt x="13265" y="6063"/>
                  </a:cubicBezTo>
                  <a:cubicBezTo>
                    <a:pt x="13422" y="6743"/>
                    <a:pt x="13534" y="7431"/>
                    <a:pt x="13597" y="8126"/>
                  </a:cubicBezTo>
                  <a:cubicBezTo>
                    <a:pt x="13144" y="8310"/>
                    <a:pt x="12794" y="8675"/>
                    <a:pt x="12631" y="9134"/>
                  </a:cubicBezTo>
                  <a:lnTo>
                    <a:pt x="10194" y="9134"/>
                  </a:lnTo>
                  <a:lnTo>
                    <a:pt x="10194" y="5671"/>
                  </a:lnTo>
                  <a:close/>
                  <a:moveTo>
                    <a:pt x="14497" y="6417"/>
                  </a:moveTo>
                  <a:cubicBezTo>
                    <a:pt x="14950" y="6571"/>
                    <a:pt x="15391" y="6752"/>
                    <a:pt x="15817" y="6966"/>
                  </a:cubicBezTo>
                  <a:cubicBezTo>
                    <a:pt x="17037" y="7585"/>
                    <a:pt x="17837" y="8352"/>
                    <a:pt x="18099" y="9137"/>
                  </a:cubicBezTo>
                  <a:lnTo>
                    <a:pt x="15835" y="9134"/>
                  </a:lnTo>
                  <a:cubicBezTo>
                    <a:pt x="15654" y="8627"/>
                    <a:pt x="15243" y="8234"/>
                    <a:pt x="14730" y="8077"/>
                  </a:cubicBezTo>
                  <a:cubicBezTo>
                    <a:pt x="14678" y="7519"/>
                    <a:pt x="14603" y="6966"/>
                    <a:pt x="14497" y="6417"/>
                  </a:cubicBezTo>
                  <a:close/>
                  <a:moveTo>
                    <a:pt x="14241" y="9137"/>
                  </a:moveTo>
                  <a:cubicBezTo>
                    <a:pt x="14555" y="9137"/>
                    <a:pt x="14808" y="9391"/>
                    <a:pt x="14808" y="9702"/>
                  </a:cubicBezTo>
                  <a:cubicBezTo>
                    <a:pt x="14808" y="10016"/>
                    <a:pt x="14555" y="10270"/>
                    <a:pt x="14241" y="10270"/>
                  </a:cubicBezTo>
                  <a:lnTo>
                    <a:pt x="14241" y="10267"/>
                  </a:lnTo>
                  <a:lnTo>
                    <a:pt x="14204" y="10267"/>
                  </a:lnTo>
                  <a:cubicBezTo>
                    <a:pt x="13902" y="10251"/>
                    <a:pt x="13667" y="10004"/>
                    <a:pt x="13667" y="9702"/>
                  </a:cubicBezTo>
                  <a:cubicBezTo>
                    <a:pt x="13667" y="9403"/>
                    <a:pt x="13899" y="9155"/>
                    <a:pt x="14195" y="9137"/>
                  </a:cubicBezTo>
                  <a:close/>
                  <a:moveTo>
                    <a:pt x="18099" y="10270"/>
                  </a:moveTo>
                  <a:cubicBezTo>
                    <a:pt x="17861" y="10967"/>
                    <a:pt x="17194" y="11643"/>
                    <a:pt x="16161" y="12217"/>
                  </a:cubicBezTo>
                  <a:cubicBezTo>
                    <a:pt x="15632" y="12504"/>
                    <a:pt x="15080" y="12742"/>
                    <a:pt x="14506" y="12930"/>
                  </a:cubicBezTo>
                  <a:cubicBezTo>
                    <a:pt x="14606" y="12407"/>
                    <a:pt x="14678" y="11873"/>
                    <a:pt x="14730" y="11323"/>
                  </a:cubicBezTo>
                  <a:lnTo>
                    <a:pt x="14730" y="11326"/>
                  </a:lnTo>
                  <a:cubicBezTo>
                    <a:pt x="15243" y="11166"/>
                    <a:pt x="15654" y="10774"/>
                    <a:pt x="15835" y="10270"/>
                  </a:cubicBezTo>
                  <a:close/>
                  <a:moveTo>
                    <a:pt x="4542" y="10267"/>
                  </a:moveTo>
                  <a:cubicBezTo>
                    <a:pt x="4566" y="11163"/>
                    <a:pt x="4660" y="12060"/>
                    <a:pt x="4820" y="12945"/>
                  </a:cubicBezTo>
                  <a:cubicBezTo>
                    <a:pt x="2927" y="12320"/>
                    <a:pt x="1583" y="11351"/>
                    <a:pt x="1230" y="10267"/>
                  </a:cubicBezTo>
                  <a:close/>
                  <a:moveTo>
                    <a:pt x="9062" y="10267"/>
                  </a:moveTo>
                  <a:lnTo>
                    <a:pt x="9062" y="12628"/>
                  </a:lnTo>
                  <a:cubicBezTo>
                    <a:pt x="8603" y="12791"/>
                    <a:pt x="8238" y="13141"/>
                    <a:pt x="8054" y="13594"/>
                  </a:cubicBezTo>
                  <a:cubicBezTo>
                    <a:pt x="7377" y="13534"/>
                    <a:pt x="6707" y="13428"/>
                    <a:pt x="6046" y="13280"/>
                  </a:cubicBezTo>
                  <a:cubicBezTo>
                    <a:pt x="5828" y="12290"/>
                    <a:pt x="5702" y="11281"/>
                    <a:pt x="5674" y="10267"/>
                  </a:cubicBezTo>
                  <a:close/>
                  <a:moveTo>
                    <a:pt x="12631" y="10267"/>
                  </a:moveTo>
                  <a:cubicBezTo>
                    <a:pt x="12794" y="10725"/>
                    <a:pt x="13144" y="11091"/>
                    <a:pt x="13597" y="11275"/>
                  </a:cubicBezTo>
                  <a:cubicBezTo>
                    <a:pt x="13534" y="11945"/>
                    <a:pt x="13431" y="12613"/>
                    <a:pt x="13280" y="13268"/>
                  </a:cubicBezTo>
                  <a:cubicBezTo>
                    <a:pt x="12595" y="13422"/>
                    <a:pt x="11900" y="13531"/>
                    <a:pt x="11203" y="13594"/>
                  </a:cubicBezTo>
                  <a:cubicBezTo>
                    <a:pt x="11019" y="13141"/>
                    <a:pt x="10653" y="12791"/>
                    <a:pt x="10194" y="12628"/>
                  </a:cubicBezTo>
                  <a:lnTo>
                    <a:pt x="10194" y="10267"/>
                  </a:lnTo>
                  <a:close/>
                  <a:moveTo>
                    <a:pt x="9627" y="13678"/>
                  </a:moveTo>
                  <a:cubicBezTo>
                    <a:pt x="9923" y="13678"/>
                    <a:pt x="10170" y="13905"/>
                    <a:pt x="10191" y="14201"/>
                  </a:cubicBezTo>
                  <a:lnTo>
                    <a:pt x="10191" y="14231"/>
                  </a:lnTo>
                  <a:cubicBezTo>
                    <a:pt x="10191" y="14231"/>
                    <a:pt x="10191" y="14234"/>
                    <a:pt x="10191" y="14237"/>
                  </a:cubicBezTo>
                  <a:cubicBezTo>
                    <a:pt x="10188" y="14545"/>
                    <a:pt x="9938" y="14793"/>
                    <a:pt x="9630" y="14796"/>
                  </a:cubicBezTo>
                  <a:cubicBezTo>
                    <a:pt x="9319" y="14796"/>
                    <a:pt x="9065" y="14545"/>
                    <a:pt x="9062" y="14237"/>
                  </a:cubicBezTo>
                  <a:lnTo>
                    <a:pt x="9062" y="14231"/>
                  </a:lnTo>
                  <a:lnTo>
                    <a:pt x="9062" y="14201"/>
                  </a:lnTo>
                  <a:cubicBezTo>
                    <a:pt x="9083" y="13905"/>
                    <a:pt x="9331" y="13678"/>
                    <a:pt x="9627" y="13678"/>
                  </a:cubicBezTo>
                  <a:close/>
                  <a:moveTo>
                    <a:pt x="1640" y="12579"/>
                  </a:moveTo>
                  <a:lnTo>
                    <a:pt x="1640" y="12579"/>
                  </a:lnTo>
                  <a:cubicBezTo>
                    <a:pt x="1936" y="12812"/>
                    <a:pt x="2250" y="13020"/>
                    <a:pt x="2579" y="13204"/>
                  </a:cubicBezTo>
                  <a:cubicBezTo>
                    <a:pt x="3313" y="13615"/>
                    <a:pt x="4168" y="13953"/>
                    <a:pt x="5110" y="14213"/>
                  </a:cubicBezTo>
                  <a:cubicBezTo>
                    <a:pt x="5496" y="15620"/>
                    <a:pt x="6061" y="16813"/>
                    <a:pt x="6752" y="17691"/>
                  </a:cubicBezTo>
                  <a:cubicBezTo>
                    <a:pt x="4373" y="16828"/>
                    <a:pt x="2501" y="14956"/>
                    <a:pt x="1640" y="12579"/>
                  </a:cubicBezTo>
                  <a:close/>
                  <a:moveTo>
                    <a:pt x="17698" y="12555"/>
                  </a:moveTo>
                  <a:cubicBezTo>
                    <a:pt x="16837" y="14938"/>
                    <a:pt x="14932" y="16831"/>
                    <a:pt x="12535" y="17691"/>
                  </a:cubicBezTo>
                  <a:cubicBezTo>
                    <a:pt x="12770" y="17395"/>
                    <a:pt x="12981" y="17081"/>
                    <a:pt x="13169" y="16752"/>
                  </a:cubicBezTo>
                  <a:cubicBezTo>
                    <a:pt x="13594" y="16013"/>
                    <a:pt x="13945" y="15149"/>
                    <a:pt x="14213" y="14201"/>
                  </a:cubicBezTo>
                  <a:cubicBezTo>
                    <a:pt x="15140" y="13944"/>
                    <a:pt x="15986" y="13609"/>
                    <a:pt x="16713" y="13204"/>
                  </a:cubicBezTo>
                  <a:cubicBezTo>
                    <a:pt x="17058" y="13014"/>
                    <a:pt x="17387" y="12797"/>
                    <a:pt x="17698" y="12555"/>
                  </a:cubicBezTo>
                  <a:close/>
                  <a:moveTo>
                    <a:pt x="6381" y="14503"/>
                  </a:moveTo>
                  <a:cubicBezTo>
                    <a:pt x="6906" y="14602"/>
                    <a:pt x="7450" y="14678"/>
                    <a:pt x="8005" y="14726"/>
                  </a:cubicBezTo>
                  <a:cubicBezTo>
                    <a:pt x="8162" y="15240"/>
                    <a:pt x="8555" y="15650"/>
                    <a:pt x="9062" y="15831"/>
                  </a:cubicBezTo>
                  <a:lnTo>
                    <a:pt x="9062" y="18096"/>
                  </a:lnTo>
                  <a:cubicBezTo>
                    <a:pt x="8286" y="17833"/>
                    <a:pt x="7531" y="17048"/>
                    <a:pt x="6933" y="15853"/>
                  </a:cubicBezTo>
                  <a:cubicBezTo>
                    <a:pt x="6716" y="15415"/>
                    <a:pt x="6532" y="14965"/>
                    <a:pt x="6381" y="14503"/>
                  </a:cubicBezTo>
                  <a:close/>
                  <a:moveTo>
                    <a:pt x="12933" y="14497"/>
                  </a:moveTo>
                  <a:cubicBezTo>
                    <a:pt x="12740" y="15083"/>
                    <a:pt x="12486" y="15650"/>
                    <a:pt x="12184" y="16188"/>
                  </a:cubicBezTo>
                  <a:cubicBezTo>
                    <a:pt x="11595" y="17211"/>
                    <a:pt x="10904" y="17869"/>
                    <a:pt x="10194" y="18099"/>
                  </a:cubicBezTo>
                  <a:lnTo>
                    <a:pt x="10194" y="15831"/>
                  </a:lnTo>
                  <a:cubicBezTo>
                    <a:pt x="10702" y="15650"/>
                    <a:pt x="11094" y="15240"/>
                    <a:pt x="11251" y="14726"/>
                  </a:cubicBezTo>
                  <a:cubicBezTo>
                    <a:pt x="11828" y="14675"/>
                    <a:pt x="12390" y="14596"/>
                    <a:pt x="12933" y="14497"/>
                  </a:cubicBezTo>
                  <a:close/>
                  <a:moveTo>
                    <a:pt x="9630" y="0"/>
                  </a:moveTo>
                  <a:cubicBezTo>
                    <a:pt x="7063" y="0"/>
                    <a:pt x="4645" y="1015"/>
                    <a:pt x="2821" y="2860"/>
                  </a:cubicBezTo>
                  <a:cubicBezTo>
                    <a:pt x="1012" y="4678"/>
                    <a:pt x="1" y="7138"/>
                    <a:pt x="4" y="9702"/>
                  </a:cubicBezTo>
                  <a:cubicBezTo>
                    <a:pt x="4" y="15016"/>
                    <a:pt x="4313" y="19325"/>
                    <a:pt x="9630" y="19325"/>
                  </a:cubicBezTo>
                  <a:cubicBezTo>
                    <a:pt x="9634" y="19325"/>
                    <a:pt x="9637" y="19325"/>
                    <a:pt x="9641" y="19325"/>
                  </a:cubicBezTo>
                  <a:cubicBezTo>
                    <a:pt x="12198" y="19325"/>
                    <a:pt x="14654" y="18314"/>
                    <a:pt x="16469" y="16508"/>
                  </a:cubicBezTo>
                  <a:cubicBezTo>
                    <a:pt x="18314" y="14687"/>
                    <a:pt x="19328" y="12268"/>
                    <a:pt x="19328" y="9702"/>
                  </a:cubicBezTo>
                  <a:cubicBezTo>
                    <a:pt x="19328" y="8407"/>
                    <a:pt x="19069" y="7129"/>
                    <a:pt x="18558" y="5940"/>
                  </a:cubicBezTo>
                  <a:cubicBezTo>
                    <a:pt x="18066" y="4789"/>
                    <a:pt x="17360" y="3741"/>
                    <a:pt x="16472" y="2857"/>
                  </a:cubicBezTo>
                  <a:cubicBezTo>
                    <a:pt x="15587" y="1969"/>
                    <a:pt x="14539" y="1263"/>
                    <a:pt x="13389" y="770"/>
                  </a:cubicBezTo>
                  <a:cubicBezTo>
                    <a:pt x="12199" y="260"/>
                    <a:pt x="10922" y="0"/>
                    <a:pt x="96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s-ES_tradnl">
                <a:solidFill>
                  <a:srgbClr val="435D74"/>
                </a:solidFill>
              </a:endParaRPr>
            </a:p>
          </p:txBody>
        </p:sp>
      </p:grpSp>
      <p:grpSp>
        <p:nvGrpSpPr>
          <p:cNvPr id="626" name="Google Shape;626;p28"/>
          <p:cNvGrpSpPr/>
          <p:nvPr/>
        </p:nvGrpSpPr>
        <p:grpSpPr>
          <a:xfrm>
            <a:off x="1508366" y="2108108"/>
            <a:ext cx="6127267" cy="1038792"/>
            <a:chOff x="1508366" y="2108108"/>
            <a:chExt cx="6127267" cy="1038792"/>
          </a:xfrm>
        </p:grpSpPr>
        <p:sp>
          <p:nvSpPr>
            <p:cNvPr id="627" name="Google Shape;627;p28"/>
            <p:cNvSpPr/>
            <p:nvPr/>
          </p:nvSpPr>
          <p:spPr>
            <a:xfrm>
              <a:off x="2374931" y="2113090"/>
              <a:ext cx="4387168" cy="1033809"/>
            </a:xfrm>
            <a:custGeom>
              <a:avLst/>
              <a:gdLst/>
              <a:ahLst/>
              <a:cxnLst/>
              <a:rect l="l" t="t" r="r" b="b"/>
              <a:pathLst>
                <a:path w="2085" h="1146" extrusionOk="0">
                  <a:moveTo>
                    <a:pt x="1956" y="0"/>
                  </a:moveTo>
                  <a:lnTo>
                    <a:pt x="1763" y="385"/>
                  </a:lnTo>
                  <a:lnTo>
                    <a:pt x="1571" y="0"/>
                  </a:lnTo>
                  <a:lnTo>
                    <a:pt x="0" y="0"/>
                  </a:lnTo>
                  <a:lnTo>
                    <a:pt x="0" y="798"/>
                  </a:lnTo>
                  <a:lnTo>
                    <a:pt x="1590" y="798"/>
                  </a:lnTo>
                  <a:lnTo>
                    <a:pt x="1764" y="1146"/>
                  </a:lnTo>
                  <a:lnTo>
                    <a:pt x="1938" y="798"/>
                  </a:lnTo>
                  <a:lnTo>
                    <a:pt x="2085" y="798"/>
                  </a:lnTo>
                  <a:lnTo>
                    <a:pt x="2085" y="0"/>
                  </a:lnTo>
                  <a:lnTo>
                    <a:pt x="1956" y="0"/>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282F39"/>
                </a:buClr>
                <a:buSzPts val="1800"/>
                <a:buFont typeface="Calibri"/>
                <a:buNone/>
              </a:pPr>
              <a:endParaRPr lang="es-ES_tradnl" sz="1800" b="0" i="0" u="none" strike="noStrike" cap="none">
                <a:solidFill>
                  <a:srgbClr val="282F39"/>
                </a:solidFill>
                <a:latin typeface="Calibri"/>
                <a:ea typeface="Calibri"/>
                <a:cs typeface="Calibri"/>
                <a:sym typeface="Calibri"/>
              </a:endParaRPr>
            </a:p>
          </p:txBody>
        </p:sp>
        <p:sp>
          <p:nvSpPr>
            <p:cNvPr id="628" name="Google Shape;628;p28"/>
            <p:cNvSpPr/>
            <p:nvPr/>
          </p:nvSpPr>
          <p:spPr>
            <a:xfrm>
              <a:off x="1514000" y="2108108"/>
              <a:ext cx="790500" cy="7200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endParaRPr lang="es-ES_tradnl" sz="1800" b="0" i="0" u="none" strike="noStrike" cap="none">
                <a:solidFill>
                  <a:srgbClr val="FFFFFF"/>
                </a:solidFill>
                <a:latin typeface="Calibri"/>
                <a:ea typeface="Calibri"/>
                <a:cs typeface="Calibri"/>
                <a:sym typeface="Calibri"/>
              </a:endParaRPr>
            </a:p>
          </p:txBody>
        </p:sp>
        <p:sp>
          <p:nvSpPr>
            <p:cNvPr id="629" name="Google Shape;629;p28"/>
            <p:cNvSpPr txBox="1"/>
            <p:nvPr/>
          </p:nvSpPr>
          <p:spPr>
            <a:xfrm>
              <a:off x="1508366" y="2197416"/>
              <a:ext cx="790500" cy="5538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4000"/>
                <a:buFont typeface="Open Sans"/>
                <a:buNone/>
              </a:pPr>
              <a:r>
                <a:rPr lang="es-ES_tradnl" sz="4000" i="0" u="none" strike="noStrike" cap="none">
                  <a:solidFill>
                    <a:srgbClr val="FFFFFF"/>
                  </a:solidFill>
                  <a:latin typeface="Fira Sans Extra Condensed Medium"/>
                  <a:ea typeface="Fira Sans Extra Condensed Medium"/>
                  <a:cs typeface="Fira Sans Extra Condensed Medium"/>
                  <a:sym typeface="Fira Sans Extra Condensed Medium"/>
                </a:rPr>
                <a:t>02</a:t>
              </a:r>
            </a:p>
          </p:txBody>
        </p:sp>
        <p:sp>
          <p:nvSpPr>
            <p:cNvPr id="630" name="Google Shape;630;p28"/>
            <p:cNvSpPr txBox="1"/>
            <p:nvPr/>
          </p:nvSpPr>
          <p:spPr>
            <a:xfrm>
              <a:off x="2519451" y="2245757"/>
              <a:ext cx="2778900" cy="4335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dk1"/>
                </a:buClr>
                <a:buSzPts val="1100"/>
                <a:buFont typeface="Arial"/>
                <a:buNone/>
              </a:pPr>
              <a:r>
                <a:rPr lang="es-ES_tradnl">
                  <a:solidFill>
                    <a:schemeClr val="lt1"/>
                  </a:solidFill>
                  <a:latin typeface="Roboto"/>
                  <a:ea typeface="Roboto"/>
                  <a:cs typeface="Roboto"/>
                  <a:sym typeface="Roboto"/>
                </a:rPr>
                <a:t>Cielo</a:t>
              </a:r>
            </a:p>
          </p:txBody>
        </p:sp>
        <p:sp>
          <p:nvSpPr>
            <p:cNvPr id="631" name="Google Shape;631;p28"/>
            <p:cNvSpPr/>
            <p:nvPr/>
          </p:nvSpPr>
          <p:spPr>
            <a:xfrm>
              <a:off x="6845134" y="2108108"/>
              <a:ext cx="790500" cy="7200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endParaRPr lang="es-ES_tradnl" sz="1800" b="0" i="0" u="none" strike="noStrike" cap="none">
                <a:solidFill>
                  <a:srgbClr val="FFFFFF"/>
                </a:solidFill>
                <a:latin typeface="Calibri"/>
                <a:ea typeface="Calibri"/>
                <a:cs typeface="Calibri"/>
                <a:sym typeface="Calibri"/>
              </a:endParaRPr>
            </a:p>
          </p:txBody>
        </p:sp>
        <p:sp>
          <p:nvSpPr>
            <p:cNvPr id="632" name="Google Shape;632;p28"/>
            <p:cNvSpPr/>
            <p:nvPr/>
          </p:nvSpPr>
          <p:spPr>
            <a:xfrm>
              <a:off x="7011793" y="2282753"/>
              <a:ext cx="457181" cy="370711"/>
            </a:xfrm>
            <a:custGeom>
              <a:avLst/>
              <a:gdLst/>
              <a:ahLst/>
              <a:cxnLst/>
              <a:rect l="l" t="t" r="r" b="b"/>
              <a:pathLst>
                <a:path w="19325" h="15563" extrusionOk="0">
                  <a:moveTo>
                    <a:pt x="13582" y="1135"/>
                  </a:moveTo>
                  <a:cubicBezTo>
                    <a:pt x="14814" y="1135"/>
                    <a:pt x="15946" y="1812"/>
                    <a:pt x="16532" y="2896"/>
                  </a:cubicBezTo>
                  <a:cubicBezTo>
                    <a:pt x="17118" y="3983"/>
                    <a:pt x="17060" y="5302"/>
                    <a:pt x="16381" y="6332"/>
                  </a:cubicBezTo>
                  <a:cubicBezTo>
                    <a:pt x="15881" y="6149"/>
                    <a:pt x="15358" y="6058"/>
                    <a:pt x="14835" y="6058"/>
                  </a:cubicBezTo>
                  <a:cubicBezTo>
                    <a:pt x="14169" y="6058"/>
                    <a:pt x="13503" y="6206"/>
                    <a:pt x="12890" y="6501"/>
                  </a:cubicBezTo>
                  <a:cubicBezTo>
                    <a:pt x="12326" y="5429"/>
                    <a:pt x="11381" y="4611"/>
                    <a:pt x="10239" y="4203"/>
                  </a:cubicBezTo>
                  <a:cubicBezTo>
                    <a:pt x="10390" y="2470"/>
                    <a:pt x="11843" y="1138"/>
                    <a:pt x="13582" y="1135"/>
                  </a:cubicBezTo>
                  <a:close/>
                  <a:moveTo>
                    <a:pt x="8612" y="5055"/>
                  </a:moveTo>
                  <a:cubicBezTo>
                    <a:pt x="8920" y="5055"/>
                    <a:pt x="9222" y="5094"/>
                    <a:pt x="9518" y="5172"/>
                  </a:cubicBezTo>
                  <a:cubicBezTo>
                    <a:pt x="10710" y="5489"/>
                    <a:pt x="11673" y="6413"/>
                    <a:pt x="12093" y="7639"/>
                  </a:cubicBezTo>
                  <a:cubicBezTo>
                    <a:pt x="12176" y="7879"/>
                    <a:pt x="12400" y="8020"/>
                    <a:pt x="12631" y="8020"/>
                  </a:cubicBezTo>
                  <a:cubicBezTo>
                    <a:pt x="12744" y="8020"/>
                    <a:pt x="12859" y="7986"/>
                    <a:pt x="12960" y="7914"/>
                  </a:cubicBezTo>
                  <a:cubicBezTo>
                    <a:pt x="13506" y="7519"/>
                    <a:pt x="14164" y="7304"/>
                    <a:pt x="14838" y="7304"/>
                  </a:cubicBezTo>
                  <a:cubicBezTo>
                    <a:pt x="14844" y="7304"/>
                    <a:pt x="14850" y="7304"/>
                    <a:pt x="14856" y="7304"/>
                  </a:cubicBezTo>
                  <a:cubicBezTo>
                    <a:pt x="15360" y="7304"/>
                    <a:pt x="15858" y="7428"/>
                    <a:pt x="16308" y="7663"/>
                  </a:cubicBezTo>
                  <a:cubicBezTo>
                    <a:pt x="17471" y="8267"/>
                    <a:pt x="18192" y="9493"/>
                    <a:pt x="18192" y="10864"/>
                  </a:cubicBezTo>
                  <a:cubicBezTo>
                    <a:pt x="18192" y="12830"/>
                    <a:pt x="16689" y="14427"/>
                    <a:pt x="14838" y="14427"/>
                  </a:cubicBezTo>
                  <a:lnTo>
                    <a:pt x="3904" y="14427"/>
                  </a:lnTo>
                  <a:cubicBezTo>
                    <a:pt x="2377" y="14427"/>
                    <a:pt x="1133" y="13104"/>
                    <a:pt x="1133" y="11480"/>
                  </a:cubicBezTo>
                  <a:cubicBezTo>
                    <a:pt x="1133" y="9853"/>
                    <a:pt x="2377" y="8530"/>
                    <a:pt x="3904" y="8530"/>
                  </a:cubicBezTo>
                  <a:cubicBezTo>
                    <a:pt x="4052" y="8533"/>
                    <a:pt x="4200" y="8545"/>
                    <a:pt x="4345" y="8569"/>
                  </a:cubicBezTo>
                  <a:cubicBezTo>
                    <a:pt x="4377" y="8575"/>
                    <a:pt x="4409" y="8577"/>
                    <a:pt x="4441" y="8577"/>
                  </a:cubicBezTo>
                  <a:cubicBezTo>
                    <a:pt x="4704" y="8577"/>
                    <a:pt x="4941" y="8393"/>
                    <a:pt x="4994" y="8128"/>
                  </a:cubicBezTo>
                  <a:cubicBezTo>
                    <a:pt x="5369" y="6347"/>
                    <a:pt x="6891" y="5055"/>
                    <a:pt x="8612" y="5055"/>
                  </a:cubicBezTo>
                  <a:close/>
                  <a:moveTo>
                    <a:pt x="13579" y="1"/>
                  </a:moveTo>
                  <a:cubicBezTo>
                    <a:pt x="11392" y="1"/>
                    <a:pt x="9410" y="1624"/>
                    <a:pt x="9128" y="3953"/>
                  </a:cubicBezTo>
                  <a:cubicBezTo>
                    <a:pt x="8954" y="3933"/>
                    <a:pt x="8780" y="3923"/>
                    <a:pt x="8607" y="3923"/>
                  </a:cubicBezTo>
                  <a:cubicBezTo>
                    <a:pt x="7490" y="3923"/>
                    <a:pt x="6402" y="4324"/>
                    <a:pt x="5550" y="5064"/>
                  </a:cubicBezTo>
                  <a:cubicBezTo>
                    <a:pt x="4831" y="5686"/>
                    <a:pt x="4300" y="6495"/>
                    <a:pt x="4016" y="7401"/>
                  </a:cubicBezTo>
                  <a:lnTo>
                    <a:pt x="3901" y="7401"/>
                  </a:lnTo>
                  <a:cubicBezTo>
                    <a:pt x="1752" y="7401"/>
                    <a:pt x="0" y="9231"/>
                    <a:pt x="0" y="11480"/>
                  </a:cubicBezTo>
                  <a:cubicBezTo>
                    <a:pt x="0" y="13730"/>
                    <a:pt x="1749" y="15562"/>
                    <a:pt x="3901" y="15562"/>
                  </a:cubicBezTo>
                  <a:lnTo>
                    <a:pt x="14838" y="15562"/>
                  </a:lnTo>
                  <a:cubicBezTo>
                    <a:pt x="17311" y="15562"/>
                    <a:pt x="19325" y="13455"/>
                    <a:pt x="19325" y="10867"/>
                  </a:cubicBezTo>
                  <a:cubicBezTo>
                    <a:pt x="19325" y="9985"/>
                    <a:pt x="19086" y="9122"/>
                    <a:pt x="18633" y="8364"/>
                  </a:cubicBezTo>
                  <a:cubicBezTo>
                    <a:pt x="18301" y="7808"/>
                    <a:pt x="17854" y="7331"/>
                    <a:pt x="17326" y="6960"/>
                  </a:cubicBezTo>
                  <a:cubicBezTo>
                    <a:pt x="18917" y="4544"/>
                    <a:pt x="17842" y="1274"/>
                    <a:pt x="15125" y="278"/>
                  </a:cubicBezTo>
                  <a:cubicBezTo>
                    <a:pt x="14611" y="89"/>
                    <a:pt x="14089" y="1"/>
                    <a:pt x="135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s-ES_tradnl">
                <a:solidFill>
                  <a:srgbClr val="435D74"/>
                </a:solidFill>
              </a:endParaRPr>
            </a:p>
          </p:txBody>
        </p:sp>
      </p:grpSp>
      <p:grpSp>
        <p:nvGrpSpPr>
          <p:cNvPr id="633" name="Google Shape;633;p28"/>
          <p:cNvGrpSpPr/>
          <p:nvPr/>
        </p:nvGrpSpPr>
        <p:grpSpPr>
          <a:xfrm>
            <a:off x="1508366" y="3725475"/>
            <a:ext cx="6127267" cy="721838"/>
            <a:chOff x="1508366" y="3725475"/>
            <a:chExt cx="6127267" cy="721838"/>
          </a:xfrm>
        </p:grpSpPr>
        <p:sp>
          <p:nvSpPr>
            <p:cNvPr id="634" name="Google Shape;634;p28"/>
            <p:cNvSpPr/>
            <p:nvPr/>
          </p:nvSpPr>
          <p:spPr>
            <a:xfrm>
              <a:off x="2374931" y="3725475"/>
              <a:ext cx="4387168" cy="719878"/>
            </a:xfrm>
            <a:custGeom>
              <a:avLst/>
              <a:gdLst/>
              <a:ahLst/>
              <a:cxnLst/>
              <a:rect l="l" t="t" r="r" b="b"/>
              <a:pathLst>
                <a:path w="2085" h="798" extrusionOk="0">
                  <a:moveTo>
                    <a:pt x="1955" y="0"/>
                  </a:moveTo>
                  <a:lnTo>
                    <a:pt x="1763" y="385"/>
                  </a:lnTo>
                  <a:lnTo>
                    <a:pt x="1570" y="0"/>
                  </a:lnTo>
                  <a:lnTo>
                    <a:pt x="0" y="0"/>
                  </a:lnTo>
                  <a:lnTo>
                    <a:pt x="0" y="798"/>
                  </a:lnTo>
                  <a:lnTo>
                    <a:pt x="2085" y="798"/>
                  </a:lnTo>
                  <a:lnTo>
                    <a:pt x="2085" y="0"/>
                  </a:lnTo>
                  <a:lnTo>
                    <a:pt x="1955" y="0"/>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282F39"/>
                </a:buClr>
                <a:buSzPts val="1800"/>
                <a:buFont typeface="Calibri"/>
                <a:buNone/>
              </a:pPr>
              <a:endParaRPr lang="es-ES_tradnl" sz="1800" b="0" i="0" u="none" strike="noStrike" cap="none">
                <a:solidFill>
                  <a:srgbClr val="282F39"/>
                </a:solidFill>
                <a:latin typeface="Calibri"/>
                <a:ea typeface="Calibri"/>
                <a:cs typeface="Calibri"/>
                <a:sym typeface="Calibri"/>
              </a:endParaRPr>
            </a:p>
          </p:txBody>
        </p:sp>
        <p:sp>
          <p:nvSpPr>
            <p:cNvPr id="635" name="Google Shape;635;p28"/>
            <p:cNvSpPr/>
            <p:nvPr/>
          </p:nvSpPr>
          <p:spPr>
            <a:xfrm>
              <a:off x="1514000" y="3727313"/>
              <a:ext cx="790500" cy="7200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endParaRPr lang="es-ES_tradnl" sz="1800" b="0" i="0" u="none" strike="noStrike" cap="none">
                <a:solidFill>
                  <a:srgbClr val="FFFFFF"/>
                </a:solidFill>
                <a:latin typeface="Calibri"/>
                <a:ea typeface="Calibri"/>
                <a:cs typeface="Calibri"/>
                <a:sym typeface="Calibri"/>
              </a:endParaRPr>
            </a:p>
          </p:txBody>
        </p:sp>
        <p:sp>
          <p:nvSpPr>
            <p:cNvPr id="636" name="Google Shape;636;p28"/>
            <p:cNvSpPr txBox="1"/>
            <p:nvPr/>
          </p:nvSpPr>
          <p:spPr>
            <a:xfrm>
              <a:off x="1508366" y="3796752"/>
              <a:ext cx="790500" cy="5538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4000"/>
                <a:buFont typeface="Open Sans"/>
                <a:buNone/>
              </a:pPr>
              <a:r>
                <a:rPr lang="es-ES_tradnl" sz="4000" i="0" u="none" strike="noStrike" cap="none">
                  <a:solidFill>
                    <a:srgbClr val="FFFFFF"/>
                  </a:solidFill>
                  <a:latin typeface="Fira Sans Extra Condensed Medium"/>
                  <a:ea typeface="Fira Sans Extra Condensed Medium"/>
                  <a:cs typeface="Fira Sans Extra Condensed Medium"/>
                  <a:sym typeface="Fira Sans Extra Condensed Medium"/>
                </a:rPr>
                <a:t>04</a:t>
              </a:r>
            </a:p>
          </p:txBody>
        </p:sp>
        <p:sp>
          <p:nvSpPr>
            <p:cNvPr id="637" name="Google Shape;637;p28"/>
            <p:cNvSpPr txBox="1"/>
            <p:nvPr/>
          </p:nvSpPr>
          <p:spPr>
            <a:xfrm>
              <a:off x="2519451" y="3848405"/>
              <a:ext cx="2778900" cy="4335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dk1"/>
                </a:buClr>
                <a:buSzPts val="1100"/>
                <a:buFont typeface="Arial"/>
                <a:buNone/>
              </a:pPr>
              <a:r>
                <a:rPr lang="es-ES_tradnl">
                  <a:solidFill>
                    <a:schemeClr val="lt1"/>
                  </a:solidFill>
                  <a:latin typeface="Roboto"/>
                  <a:ea typeface="Roboto"/>
                  <a:cs typeface="Roboto"/>
                  <a:sym typeface="Roboto"/>
                </a:rPr>
                <a:t>Sol</a:t>
              </a:r>
            </a:p>
          </p:txBody>
        </p:sp>
        <p:sp>
          <p:nvSpPr>
            <p:cNvPr id="638" name="Google Shape;638;p28"/>
            <p:cNvSpPr/>
            <p:nvPr/>
          </p:nvSpPr>
          <p:spPr>
            <a:xfrm>
              <a:off x="6845134" y="3727313"/>
              <a:ext cx="790500" cy="7200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endParaRPr lang="es-ES_tradnl" sz="1800" b="0" i="0" u="none" strike="noStrike" cap="none">
                <a:solidFill>
                  <a:srgbClr val="FFFFFF"/>
                </a:solidFill>
                <a:latin typeface="Calibri"/>
                <a:ea typeface="Calibri"/>
                <a:cs typeface="Calibri"/>
                <a:sym typeface="Calibri"/>
              </a:endParaRPr>
            </a:p>
          </p:txBody>
        </p:sp>
        <p:grpSp>
          <p:nvGrpSpPr>
            <p:cNvPr id="639" name="Google Shape;639;p28"/>
            <p:cNvGrpSpPr/>
            <p:nvPr/>
          </p:nvGrpSpPr>
          <p:grpSpPr>
            <a:xfrm>
              <a:off x="7011772" y="3858723"/>
              <a:ext cx="457223" cy="457180"/>
              <a:chOff x="3269875" y="3210400"/>
              <a:chExt cx="484500" cy="483175"/>
            </a:xfrm>
          </p:grpSpPr>
          <p:sp>
            <p:nvSpPr>
              <p:cNvPr id="640" name="Google Shape;640;p28"/>
              <p:cNvSpPr/>
              <p:nvPr/>
            </p:nvSpPr>
            <p:spPr>
              <a:xfrm>
                <a:off x="3364000" y="3303850"/>
                <a:ext cx="296300" cy="296300"/>
              </a:xfrm>
              <a:custGeom>
                <a:avLst/>
                <a:gdLst/>
                <a:ahLst/>
                <a:cxnLst/>
                <a:rect l="l" t="t" r="r" b="b"/>
                <a:pathLst>
                  <a:path w="11852" h="11852" extrusionOk="0">
                    <a:moveTo>
                      <a:pt x="5925" y="1132"/>
                    </a:moveTo>
                    <a:cubicBezTo>
                      <a:pt x="7863" y="1132"/>
                      <a:pt x="9612" y="2298"/>
                      <a:pt x="10354" y="4088"/>
                    </a:cubicBezTo>
                    <a:cubicBezTo>
                      <a:pt x="11094" y="5882"/>
                      <a:pt x="10683" y="7941"/>
                      <a:pt x="9313" y="9312"/>
                    </a:cubicBezTo>
                    <a:cubicBezTo>
                      <a:pt x="8395" y="10230"/>
                      <a:pt x="7169" y="10717"/>
                      <a:pt x="5920" y="10717"/>
                    </a:cubicBezTo>
                    <a:cubicBezTo>
                      <a:pt x="5304" y="10717"/>
                      <a:pt x="4682" y="10598"/>
                      <a:pt x="4089" y="10354"/>
                    </a:cubicBezTo>
                    <a:cubicBezTo>
                      <a:pt x="2298" y="9611"/>
                      <a:pt x="1133" y="7863"/>
                      <a:pt x="1133" y="5924"/>
                    </a:cubicBezTo>
                    <a:cubicBezTo>
                      <a:pt x="1133" y="3279"/>
                      <a:pt x="3280" y="1132"/>
                      <a:pt x="5925" y="1132"/>
                    </a:cubicBezTo>
                    <a:close/>
                    <a:moveTo>
                      <a:pt x="5925" y="0"/>
                    </a:moveTo>
                    <a:cubicBezTo>
                      <a:pt x="2658" y="0"/>
                      <a:pt x="1" y="2657"/>
                      <a:pt x="1" y="5924"/>
                    </a:cubicBezTo>
                    <a:cubicBezTo>
                      <a:pt x="1" y="9191"/>
                      <a:pt x="2658" y="11851"/>
                      <a:pt x="5925" y="11851"/>
                    </a:cubicBezTo>
                    <a:cubicBezTo>
                      <a:pt x="9192" y="11851"/>
                      <a:pt x="11852" y="9191"/>
                      <a:pt x="11852" y="5924"/>
                    </a:cubicBezTo>
                    <a:cubicBezTo>
                      <a:pt x="11852" y="2657"/>
                      <a:pt x="9192" y="0"/>
                      <a:pt x="59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s-ES_tradnl">
                  <a:solidFill>
                    <a:schemeClr val="lt1"/>
                  </a:solidFill>
                </a:endParaRPr>
              </a:p>
            </p:txBody>
          </p:sp>
          <p:sp>
            <p:nvSpPr>
              <p:cNvPr id="641" name="Google Shape;641;p28"/>
              <p:cNvSpPr/>
              <p:nvPr/>
            </p:nvSpPr>
            <p:spPr>
              <a:xfrm>
                <a:off x="3269875" y="3210400"/>
                <a:ext cx="484500" cy="483175"/>
              </a:xfrm>
              <a:custGeom>
                <a:avLst/>
                <a:gdLst/>
                <a:ahLst/>
                <a:cxnLst/>
                <a:rect l="l" t="t" r="r" b="b"/>
                <a:pathLst>
                  <a:path w="19380" h="19327" extrusionOk="0">
                    <a:moveTo>
                      <a:pt x="9690" y="1208"/>
                    </a:moveTo>
                    <a:lnTo>
                      <a:pt x="11426" y="2126"/>
                    </a:lnTo>
                    <a:cubicBezTo>
                      <a:pt x="11507" y="2168"/>
                      <a:pt x="11598" y="2192"/>
                      <a:pt x="11692" y="2192"/>
                    </a:cubicBezTo>
                    <a:lnTo>
                      <a:pt x="13651" y="2192"/>
                    </a:lnTo>
                    <a:lnTo>
                      <a:pt x="14765" y="3817"/>
                    </a:lnTo>
                    <a:cubicBezTo>
                      <a:pt x="14817" y="3892"/>
                      <a:pt x="14886" y="3955"/>
                      <a:pt x="14968" y="3998"/>
                    </a:cubicBezTo>
                    <a:lnTo>
                      <a:pt x="16704" y="4916"/>
                    </a:lnTo>
                    <a:lnTo>
                      <a:pt x="16939" y="6878"/>
                    </a:lnTo>
                    <a:cubicBezTo>
                      <a:pt x="16952" y="6969"/>
                      <a:pt x="16985" y="7056"/>
                      <a:pt x="17036" y="7132"/>
                    </a:cubicBezTo>
                    <a:lnTo>
                      <a:pt x="18150" y="8759"/>
                    </a:lnTo>
                    <a:lnTo>
                      <a:pt x="17456" y="10610"/>
                    </a:lnTo>
                    <a:cubicBezTo>
                      <a:pt x="17423" y="10695"/>
                      <a:pt x="17410" y="10785"/>
                      <a:pt x="17423" y="10876"/>
                    </a:cubicBezTo>
                    <a:lnTo>
                      <a:pt x="17658" y="12842"/>
                    </a:lnTo>
                    <a:lnTo>
                      <a:pt x="16188" y="14155"/>
                    </a:lnTo>
                    <a:cubicBezTo>
                      <a:pt x="16121" y="14216"/>
                      <a:pt x="16067" y="14291"/>
                      <a:pt x="16037" y="14379"/>
                    </a:cubicBezTo>
                    <a:lnTo>
                      <a:pt x="15339" y="16226"/>
                    </a:lnTo>
                    <a:lnTo>
                      <a:pt x="13437" y="16701"/>
                    </a:lnTo>
                    <a:cubicBezTo>
                      <a:pt x="13346" y="16722"/>
                      <a:pt x="13265" y="16764"/>
                      <a:pt x="13195" y="16827"/>
                    </a:cubicBezTo>
                    <a:lnTo>
                      <a:pt x="11728" y="18138"/>
                    </a:lnTo>
                    <a:lnTo>
                      <a:pt x="9826" y="17664"/>
                    </a:lnTo>
                    <a:cubicBezTo>
                      <a:pt x="9782" y="17653"/>
                      <a:pt x="9736" y="17648"/>
                      <a:pt x="9690" y="17648"/>
                    </a:cubicBezTo>
                    <a:cubicBezTo>
                      <a:pt x="9644" y="17648"/>
                      <a:pt x="9598" y="17653"/>
                      <a:pt x="9554" y="17664"/>
                    </a:cubicBezTo>
                    <a:lnTo>
                      <a:pt x="7652" y="18138"/>
                    </a:lnTo>
                    <a:lnTo>
                      <a:pt x="6184" y="16827"/>
                    </a:lnTo>
                    <a:cubicBezTo>
                      <a:pt x="6115" y="16767"/>
                      <a:pt x="6033" y="16722"/>
                      <a:pt x="5943" y="16701"/>
                    </a:cubicBezTo>
                    <a:lnTo>
                      <a:pt x="4040" y="16226"/>
                    </a:lnTo>
                    <a:lnTo>
                      <a:pt x="3343" y="14379"/>
                    </a:lnTo>
                    <a:cubicBezTo>
                      <a:pt x="3313" y="14291"/>
                      <a:pt x="3258" y="14216"/>
                      <a:pt x="3192" y="14155"/>
                    </a:cubicBezTo>
                    <a:lnTo>
                      <a:pt x="1721" y="12842"/>
                    </a:lnTo>
                    <a:lnTo>
                      <a:pt x="1960" y="10879"/>
                    </a:lnTo>
                    <a:cubicBezTo>
                      <a:pt x="1969" y="10788"/>
                      <a:pt x="1960" y="10695"/>
                      <a:pt x="1927" y="10610"/>
                    </a:cubicBezTo>
                    <a:lnTo>
                      <a:pt x="1229" y="8762"/>
                    </a:lnTo>
                    <a:lnTo>
                      <a:pt x="2346" y="7132"/>
                    </a:lnTo>
                    <a:cubicBezTo>
                      <a:pt x="2398" y="7056"/>
                      <a:pt x="2428" y="6969"/>
                      <a:pt x="2440" y="6878"/>
                    </a:cubicBezTo>
                    <a:lnTo>
                      <a:pt x="2679" y="4916"/>
                    </a:lnTo>
                    <a:lnTo>
                      <a:pt x="4415" y="3998"/>
                    </a:lnTo>
                    <a:cubicBezTo>
                      <a:pt x="4493" y="3955"/>
                      <a:pt x="4563" y="3892"/>
                      <a:pt x="4617" y="3817"/>
                    </a:cubicBezTo>
                    <a:lnTo>
                      <a:pt x="5731" y="2192"/>
                    </a:lnTo>
                    <a:lnTo>
                      <a:pt x="7691" y="2192"/>
                    </a:lnTo>
                    <a:cubicBezTo>
                      <a:pt x="7781" y="2192"/>
                      <a:pt x="7872" y="2168"/>
                      <a:pt x="7954" y="2126"/>
                    </a:cubicBezTo>
                    <a:lnTo>
                      <a:pt x="9690" y="1208"/>
                    </a:lnTo>
                    <a:close/>
                    <a:moveTo>
                      <a:pt x="9690" y="1"/>
                    </a:moveTo>
                    <a:cubicBezTo>
                      <a:pt x="9599" y="1"/>
                      <a:pt x="9509" y="23"/>
                      <a:pt x="9427" y="66"/>
                    </a:cubicBezTo>
                    <a:lnTo>
                      <a:pt x="7549" y="1057"/>
                    </a:lnTo>
                    <a:lnTo>
                      <a:pt x="5432" y="1057"/>
                    </a:lnTo>
                    <a:cubicBezTo>
                      <a:pt x="5245" y="1057"/>
                      <a:pt x="5070" y="1150"/>
                      <a:pt x="4964" y="1304"/>
                    </a:cubicBezTo>
                    <a:lnTo>
                      <a:pt x="3760" y="3062"/>
                    </a:lnTo>
                    <a:lnTo>
                      <a:pt x="1885" y="4052"/>
                    </a:lnTo>
                    <a:cubicBezTo>
                      <a:pt x="1721" y="4140"/>
                      <a:pt x="1610" y="4300"/>
                      <a:pt x="1586" y="4484"/>
                    </a:cubicBezTo>
                    <a:lnTo>
                      <a:pt x="1332" y="6607"/>
                    </a:lnTo>
                    <a:lnTo>
                      <a:pt x="127" y="8364"/>
                    </a:lnTo>
                    <a:cubicBezTo>
                      <a:pt x="22" y="8515"/>
                      <a:pt x="0" y="8711"/>
                      <a:pt x="67" y="8883"/>
                    </a:cubicBezTo>
                    <a:lnTo>
                      <a:pt x="819" y="10882"/>
                    </a:lnTo>
                    <a:lnTo>
                      <a:pt x="562" y="13002"/>
                    </a:lnTo>
                    <a:cubicBezTo>
                      <a:pt x="538" y="13186"/>
                      <a:pt x="607" y="13370"/>
                      <a:pt x="746" y="13494"/>
                    </a:cubicBezTo>
                    <a:lnTo>
                      <a:pt x="2331" y="14910"/>
                    </a:lnTo>
                    <a:lnTo>
                      <a:pt x="3083" y="16906"/>
                    </a:lnTo>
                    <a:cubicBezTo>
                      <a:pt x="3150" y="17081"/>
                      <a:pt x="3298" y="17211"/>
                      <a:pt x="3476" y="17256"/>
                    </a:cubicBezTo>
                    <a:lnTo>
                      <a:pt x="5535" y="17766"/>
                    </a:lnTo>
                    <a:lnTo>
                      <a:pt x="7120" y="19183"/>
                    </a:lnTo>
                    <a:cubicBezTo>
                      <a:pt x="7225" y="19276"/>
                      <a:pt x="7360" y="19326"/>
                      <a:pt x="7498" y="19326"/>
                    </a:cubicBezTo>
                    <a:cubicBezTo>
                      <a:pt x="7543" y="19326"/>
                      <a:pt x="7589" y="19321"/>
                      <a:pt x="7634" y="19309"/>
                    </a:cubicBezTo>
                    <a:lnTo>
                      <a:pt x="9690" y="18796"/>
                    </a:lnTo>
                    <a:lnTo>
                      <a:pt x="11746" y="19306"/>
                    </a:lnTo>
                    <a:cubicBezTo>
                      <a:pt x="11791" y="19318"/>
                      <a:pt x="11837" y="19324"/>
                      <a:pt x="11882" y="19324"/>
                    </a:cubicBezTo>
                    <a:cubicBezTo>
                      <a:pt x="12021" y="19324"/>
                      <a:pt x="12157" y="19273"/>
                      <a:pt x="12259" y="19180"/>
                    </a:cubicBezTo>
                    <a:lnTo>
                      <a:pt x="13845" y="17763"/>
                    </a:lnTo>
                    <a:lnTo>
                      <a:pt x="15901" y="17253"/>
                    </a:lnTo>
                    <a:cubicBezTo>
                      <a:pt x="16082" y="17208"/>
                      <a:pt x="16230" y="17078"/>
                      <a:pt x="16296" y="16903"/>
                    </a:cubicBezTo>
                    <a:lnTo>
                      <a:pt x="17048" y="14907"/>
                    </a:lnTo>
                    <a:lnTo>
                      <a:pt x="18633" y="13491"/>
                    </a:lnTo>
                    <a:cubicBezTo>
                      <a:pt x="18769" y="13367"/>
                      <a:pt x="18839" y="13183"/>
                      <a:pt x="18818" y="12999"/>
                    </a:cubicBezTo>
                    <a:lnTo>
                      <a:pt x="18561" y="10879"/>
                    </a:lnTo>
                    <a:lnTo>
                      <a:pt x="19313" y="8880"/>
                    </a:lnTo>
                    <a:cubicBezTo>
                      <a:pt x="19379" y="8708"/>
                      <a:pt x="19355" y="8515"/>
                      <a:pt x="19249" y="8361"/>
                    </a:cubicBezTo>
                    <a:lnTo>
                      <a:pt x="18048" y="6607"/>
                    </a:lnTo>
                    <a:lnTo>
                      <a:pt x="17794" y="4484"/>
                    </a:lnTo>
                    <a:cubicBezTo>
                      <a:pt x="17770" y="4300"/>
                      <a:pt x="17658" y="4140"/>
                      <a:pt x="17495" y="4052"/>
                    </a:cubicBezTo>
                    <a:lnTo>
                      <a:pt x="15620" y="3059"/>
                    </a:lnTo>
                    <a:lnTo>
                      <a:pt x="14415" y="1301"/>
                    </a:lnTo>
                    <a:cubicBezTo>
                      <a:pt x="14310" y="1147"/>
                      <a:pt x="14134" y="1057"/>
                      <a:pt x="13947" y="1057"/>
                    </a:cubicBezTo>
                    <a:lnTo>
                      <a:pt x="11831" y="1057"/>
                    </a:lnTo>
                    <a:lnTo>
                      <a:pt x="9955" y="66"/>
                    </a:lnTo>
                    <a:cubicBezTo>
                      <a:pt x="9872" y="23"/>
                      <a:pt x="9781" y="1"/>
                      <a:pt x="96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s-ES_tradnl">
                  <a:solidFill>
                    <a:schemeClr val="lt1"/>
                  </a:solidFill>
                </a:endParaRPr>
              </a:p>
            </p:txBody>
          </p:sp>
        </p:grpSp>
      </p:grpSp>
      <p:grpSp>
        <p:nvGrpSpPr>
          <p:cNvPr id="642" name="Google Shape;642;p28"/>
          <p:cNvGrpSpPr/>
          <p:nvPr/>
        </p:nvGrpSpPr>
        <p:grpSpPr>
          <a:xfrm>
            <a:off x="1508366" y="2916055"/>
            <a:ext cx="6127267" cy="1033827"/>
            <a:chOff x="1508366" y="2916055"/>
            <a:chExt cx="6127267" cy="1033827"/>
          </a:xfrm>
        </p:grpSpPr>
        <p:sp>
          <p:nvSpPr>
            <p:cNvPr id="643" name="Google Shape;643;p28"/>
            <p:cNvSpPr/>
            <p:nvPr/>
          </p:nvSpPr>
          <p:spPr>
            <a:xfrm>
              <a:off x="2374931" y="2916072"/>
              <a:ext cx="4387168" cy="1033809"/>
            </a:xfrm>
            <a:custGeom>
              <a:avLst/>
              <a:gdLst/>
              <a:ahLst/>
              <a:cxnLst/>
              <a:rect l="l" t="t" r="r" b="b"/>
              <a:pathLst>
                <a:path w="2085" h="1146" extrusionOk="0">
                  <a:moveTo>
                    <a:pt x="1956" y="0"/>
                  </a:moveTo>
                  <a:lnTo>
                    <a:pt x="1763" y="385"/>
                  </a:lnTo>
                  <a:lnTo>
                    <a:pt x="1571" y="0"/>
                  </a:lnTo>
                  <a:lnTo>
                    <a:pt x="0" y="0"/>
                  </a:lnTo>
                  <a:lnTo>
                    <a:pt x="0" y="798"/>
                  </a:lnTo>
                  <a:lnTo>
                    <a:pt x="1590" y="798"/>
                  </a:lnTo>
                  <a:lnTo>
                    <a:pt x="1764" y="1146"/>
                  </a:lnTo>
                  <a:lnTo>
                    <a:pt x="1938" y="798"/>
                  </a:lnTo>
                  <a:lnTo>
                    <a:pt x="2085" y="798"/>
                  </a:lnTo>
                  <a:lnTo>
                    <a:pt x="2085" y="0"/>
                  </a:lnTo>
                  <a:lnTo>
                    <a:pt x="1956" y="0"/>
                  </a:lnTo>
                  <a:close/>
                </a:path>
              </a:pathLst>
            </a:custGeom>
            <a:solidFill>
              <a:schemeClr val="accent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282F39"/>
                </a:buClr>
                <a:buSzPts val="1800"/>
                <a:buFont typeface="Calibri"/>
                <a:buNone/>
              </a:pPr>
              <a:endParaRPr sz="1800" b="0" i="0" u="none" strike="noStrike" cap="none">
                <a:solidFill>
                  <a:srgbClr val="282F39"/>
                </a:solidFill>
                <a:latin typeface="Calibri"/>
                <a:ea typeface="Calibri"/>
                <a:cs typeface="Calibri"/>
                <a:sym typeface="Calibri"/>
              </a:endParaRPr>
            </a:p>
          </p:txBody>
        </p:sp>
        <p:sp>
          <p:nvSpPr>
            <p:cNvPr id="644" name="Google Shape;644;p28"/>
            <p:cNvSpPr/>
            <p:nvPr/>
          </p:nvSpPr>
          <p:spPr>
            <a:xfrm>
              <a:off x="1514000" y="2916055"/>
              <a:ext cx="790500" cy="7200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645" name="Google Shape;645;p28"/>
            <p:cNvSpPr txBox="1"/>
            <p:nvPr/>
          </p:nvSpPr>
          <p:spPr>
            <a:xfrm>
              <a:off x="1508366" y="3005362"/>
              <a:ext cx="790500" cy="5538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4000"/>
                <a:buFont typeface="Open Sans"/>
                <a:buNone/>
              </a:pPr>
              <a:r>
                <a:rPr lang="en" sz="4000" i="0" u="none" strike="noStrike" cap="none">
                  <a:solidFill>
                    <a:srgbClr val="FFFFFF"/>
                  </a:solidFill>
                  <a:latin typeface="Fira Sans Extra Condensed Medium"/>
                  <a:ea typeface="Fira Sans Extra Condensed Medium"/>
                  <a:cs typeface="Fira Sans Extra Condensed Medium"/>
                  <a:sym typeface="Fira Sans Extra Condensed Medium"/>
                </a:rPr>
                <a:t>03</a:t>
              </a:r>
              <a:endParaRPr sz="4000" i="0" u="none" strike="noStrike" cap="none">
                <a:solidFill>
                  <a:srgbClr val="FFFFFF"/>
                </a:solidFill>
                <a:latin typeface="Fira Sans Extra Condensed Medium"/>
                <a:ea typeface="Fira Sans Extra Condensed Medium"/>
                <a:cs typeface="Fira Sans Extra Condensed Medium"/>
                <a:sym typeface="Fira Sans Extra Condensed Medium"/>
              </a:endParaRPr>
            </a:p>
          </p:txBody>
        </p:sp>
        <p:sp>
          <p:nvSpPr>
            <p:cNvPr id="646" name="Google Shape;646;p28"/>
            <p:cNvSpPr txBox="1"/>
            <p:nvPr/>
          </p:nvSpPr>
          <p:spPr>
            <a:xfrm>
              <a:off x="2519451" y="3053704"/>
              <a:ext cx="2778900" cy="4335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dk1"/>
                </a:buClr>
                <a:buSzPts val="1100"/>
                <a:buFont typeface="Arial"/>
                <a:buNone/>
              </a:pPr>
              <a:r>
                <a:rPr lang="es-ES_tradnl">
                  <a:solidFill>
                    <a:schemeClr val="lt1"/>
                  </a:solidFill>
                  <a:latin typeface="Roboto"/>
                  <a:ea typeface="Roboto"/>
                  <a:cs typeface="Roboto"/>
                  <a:sym typeface="Roboto"/>
                </a:rPr>
                <a:t>Nube</a:t>
              </a:r>
              <a:endParaRPr lang="es-ES_tradnl" sz="1500">
                <a:solidFill>
                  <a:schemeClr val="lt1"/>
                </a:solidFill>
                <a:latin typeface="Roboto"/>
                <a:ea typeface="Roboto"/>
                <a:cs typeface="Roboto"/>
                <a:sym typeface="Roboto"/>
              </a:endParaRPr>
            </a:p>
          </p:txBody>
        </p:sp>
        <p:sp>
          <p:nvSpPr>
            <p:cNvPr id="647" name="Google Shape;647;p28"/>
            <p:cNvSpPr/>
            <p:nvPr/>
          </p:nvSpPr>
          <p:spPr>
            <a:xfrm>
              <a:off x="6845134" y="2916055"/>
              <a:ext cx="790500" cy="7200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648" name="Google Shape;648;p28"/>
            <p:cNvSpPr/>
            <p:nvPr/>
          </p:nvSpPr>
          <p:spPr>
            <a:xfrm>
              <a:off x="7011782" y="3140137"/>
              <a:ext cx="457204" cy="271835"/>
            </a:xfrm>
            <a:custGeom>
              <a:avLst/>
              <a:gdLst/>
              <a:ahLst/>
              <a:cxnLst/>
              <a:rect l="l" t="t" r="r" b="b"/>
              <a:pathLst>
                <a:path w="19328" h="11638" extrusionOk="0">
                  <a:moveTo>
                    <a:pt x="8612" y="1133"/>
                  </a:moveTo>
                  <a:cubicBezTo>
                    <a:pt x="8920" y="1133"/>
                    <a:pt x="9222" y="1172"/>
                    <a:pt x="9518" y="1251"/>
                  </a:cubicBezTo>
                  <a:cubicBezTo>
                    <a:pt x="10710" y="1571"/>
                    <a:pt x="11674" y="2492"/>
                    <a:pt x="12093" y="3718"/>
                  </a:cubicBezTo>
                  <a:cubicBezTo>
                    <a:pt x="12176" y="3959"/>
                    <a:pt x="12399" y="4099"/>
                    <a:pt x="12630" y="4099"/>
                  </a:cubicBezTo>
                  <a:cubicBezTo>
                    <a:pt x="12743" y="4099"/>
                    <a:pt x="12858" y="4065"/>
                    <a:pt x="12960" y="3992"/>
                  </a:cubicBezTo>
                  <a:cubicBezTo>
                    <a:pt x="13506" y="3597"/>
                    <a:pt x="14165" y="3382"/>
                    <a:pt x="14838" y="3382"/>
                  </a:cubicBezTo>
                  <a:cubicBezTo>
                    <a:pt x="14844" y="3382"/>
                    <a:pt x="14850" y="3382"/>
                    <a:pt x="14856" y="3382"/>
                  </a:cubicBezTo>
                  <a:cubicBezTo>
                    <a:pt x="15360" y="3382"/>
                    <a:pt x="15858" y="3506"/>
                    <a:pt x="16308" y="3742"/>
                  </a:cubicBezTo>
                  <a:cubicBezTo>
                    <a:pt x="17471" y="4346"/>
                    <a:pt x="18193" y="5572"/>
                    <a:pt x="18193" y="6942"/>
                  </a:cubicBezTo>
                  <a:cubicBezTo>
                    <a:pt x="18193" y="8908"/>
                    <a:pt x="16689" y="10505"/>
                    <a:pt x="14838" y="10505"/>
                  </a:cubicBezTo>
                  <a:lnTo>
                    <a:pt x="3905" y="10505"/>
                  </a:lnTo>
                  <a:cubicBezTo>
                    <a:pt x="2377" y="10505"/>
                    <a:pt x="1133" y="9183"/>
                    <a:pt x="1133" y="7558"/>
                  </a:cubicBezTo>
                  <a:cubicBezTo>
                    <a:pt x="1133" y="5931"/>
                    <a:pt x="2377" y="4611"/>
                    <a:pt x="3905" y="4611"/>
                  </a:cubicBezTo>
                  <a:cubicBezTo>
                    <a:pt x="4053" y="4611"/>
                    <a:pt x="4200" y="4623"/>
                    <a:pt x="4345" y="4648"/>
                  </a:cubicBezTo>
                  <a:cubicBezTo>
                    <a:pt x="4378" y="4653"/>
                    <a:pt x="4410" y="4656"/>
                    <a:pt x="4442" y="4656"/>
                  </a:cubicBezTo>
                  <a:cubicBezTo>
                    <a:pt x="4704" y="4656"/>
                    <a:pt x="4941" y="4473"/>
                    <a:pt x="4995" y="4207"/>
                  </a:cubicBezTo>
                  <a:cubicBezTo>
                    <a:pt x="5369" y="2425"/>
                    <a:pt x="6891" y="1133"/>
                    <a:pt x="8612" y="1133"/>
                  </a:cubicBezTo>
                  <a:close/>
                  <a:moveTo>
                    <a:pt x="8612" y="1"/>
                  </a:moveTo>
                  <a:cubicBezTo>
                    <a:pt x="7489" y="4"/>
                    <a:pt x="6405" y="408"/>
                    <a:pt x="5553" y="1142"/>
                  </a:cubicBezTo>
                  <a:cubicBezTo>
                    <a:pt x="4832" y="1764"/>
                    <a:pt x="4300" y="2573"/>
                    <a:pt x="4016" y="3479"/>
                  </a:cubicBezTo>
                  <a:lnTo>
                    <a:pt x="3905" y="3479"/>
                  </a:lnTo>
                  <a:cubicBezTo>
                    <a:pt x="1752" y="3479"/>
                    <a:pt x="0" y="5309"/>
                    <a:pt x="0" y="7558"/>
                  </a:cubicBezTo>
                  <a:cubicBezTo>
                    <a:pt x="0" y="9808"/>
                    <a:pt x="1752" y="11638"/>
                    <a:pt x="3905" y="11638"/>
                  </a:cubicBezTo>
                  <a:lnTo>
                    <a:pt x="14838" y="11638"/>
                  </a:lnTo>
                  <a:cubicBezTo>
                    <a:pt x="17314" y="11638"/>
                    <a:pt x="19325" y="9533"/>
                    <a:pt x="19325" y="6945"/>
                  </a:cubicBezTo>
                  <a:cubicBezTo>
                    <a:pt x="19328" y="6064"/>
                    <a:pt x="19089" y="5197"/>
                    <a:pt x="18636" y="4442"/>
                  </a:cubicBezTo>
                  <a:cubicBezTo>
                    <a:pt x="18202" y="3718"/>
                    <a:pt x="17577" y="3129"/>
                    <a:pt x="16831" y="2736"/>
                  </a:cubicBezTo>
                  <a:cubicBezTo>
                    <a:pt x="16206" y="2412"/>
                    <a:pt x="15522" y="2249"/>
                    <a:pt x="14838" y="2249"/>
                  </a:cubicBezTo>
                  <a:cubicBezTo>
                    <a:pt x="14173" y="2249"/>
                    <a:pt x="13508" y="2403"/>
                    <a:pt x="12896" y="2709"/>
                  </a:cubicBezTo>
                  <a:cubicBezTo>
                    <a:pt x="12265" y="1447"/>
                    <a:pt x="11151" y="514"/>
                    <a:pt x="9811" y="158"/>
                  </a:cubicBezTo>
                  <a:cubicBezTo>
                    <a:pt x="9421" y="55"/>
                    <a:pt x="9016" y="1"/>
                    <a:pt x="86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grpSp>
    </p:spTree>
    <p:extLst>
      <p:ext uri="{BB962C8B-B14F-4D97-AF65-F5344CB8AC3E}">
        <p14:creationId xmlns:p14="http://schemas.microsoft.com/office/powerpoint/2010/main" val="300455860"/>
      </p:ext>
    </p:extLst>
  </p:cSld>
  <p:clrMapOvr>
    <a:masterClrMapping/>
  </p:clrMapOvr>
</p:sld>
</file>

<file path=ppt/theme/theme1.xml><?xml version="1.0" encoding="utf-8"?>
<a:theme xmlns:a="http://schemas.openxmlformats.org/drawingml/2006/main" name="Color Blindness by Slidesgo">
  <a:themeElements>
    <a:clrScheme name="Simple Light">
      <a:dk1>
        <a:srgbClr val="2B7EA4"/>
      </a:dk1>
      <a:lt1>
        <a:srgbClr val="FFFFFF"/>
      </a:lt1>
      <a:dk2>
        <a:srgbClr val="000000"/>
      </a:dk2>
      <a:lt2>
        <a:srgbClr val="2EA7C4"/>
      </a:lt2>
      <a:accent1>
        <a:srgbClr val="000000"/>
      </a:accent1>
      <a:accent2>
        <a:srgbClr val="33AFD1"/>
      </a:accent2>
      <a:accent3>
        <a:srgbClr val="DBB95A"/>
      </a:accent3>
      <a:accent4>
        <a:srgbClr val="EFCD2F"/>
      </a:accent4>
      <a:accent5>
        <a:srgbClr val="AA8E2D"/>
      </a:accent5>
      <a:accent6>
        <a:srgbClr val="3AA4CC"/>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372</TotalTime>
  <Words>3095</Words>
  <Application>Microsoft Macintosh PowerPoint</Application>
  <PresentationFormat>Presentación en pantalla (16:9)</PresentationFormat>
  <Paragraphs>710</Paragraphs>
  <Slides>78</Slides>
  <Notes>28</Notes>
  <HiddenSlides>0</HiddenSlides>
  <MMClips>0</MMClips>
  <ScaleCrop>false</ScaleCrop>
  <HeadingPairs>
    <vt:vector size="6" baseType="variant">
      <vt:variant>
        <vt:lpstr>Fuentes usadas</vt:lpstr>
      </vt:variant>
      <vt:variant>
        <vt:i4>10</vt:i4>
      </vt:variant>
      <vt:variant>
        <vt:lpstr>Tema</vt:lpstr>
      </vt:variant>
      <vt:variant>
        <vt:i4>1</vt:i4>
      </vt:variant>
      <vt:variant>
        <vt:lpstr>Títulos de diapositiva</vt:lpstr>
      </vt:variant>
      <vt:variant>
        <vt:i4>78</vt:i4>
      </vt:variant>
    </vt:vector>
  </HeadingPairs>
  <TitlesOfParts>
    <vt:vector size="89" baseType="lpstr">
      <vt:lpstr>Arial</vt:lpstr>
      <vt:lpstr>Calibri</vt:lpstr>
      <vt:lpstr>Cambria Math</vt:lpstr>
      <vt:lpstr>Fira Sans Extra Condensed Medium</vt:lpstr>
      <vt:lpstr>Impact</vt:lpstr>
      <vt:lpstr>Nunito</vt:lpstr>
      <vt:lpstr>Open Sans</vt:lpstr>
      <vt:lpstr>Oswald</vt:lpstr>
      <vt:lpstr>Roboto</vt:lpstr>
      <vt:lpstr>Wingdings</vt:lpstr>
      <vt:lpstr>Color Blindness by Slidesgo</vt:lpstr>
      <vt:lpstr>Presentación de PowerPoint</vt:lpstr>
      <vt:lpstr>TABLAS HASH</vt:lpstr>
      <vt:lpstr>“Estructura de datos no lineal, de tipo contenedor asociativo, que permite eficientemente el almacenamiento y posterior recuperación de un valor a partir de otro (llave).”</vt:lpstr>
      <vt:lpstr>0(1)</vt:lpstr>
      <vt:lpstr>APLICACIONES</vt:lpstr>
      <vt:lpstr>Presentación de PowerPoint</vt:lpstr>
      <vt:lpstr>Presentación de PowerPoint</vt:lpstr>
      <vt:lpstr>Presentación de PowerPoint</vt:lpstr>
      <vt:lpstr>(Llave,valor)</vt:lpstr>
      <vt:lpstr>Presentación de PowerPoint</vt:lpstr>
      <vt:lpstr>Presentación de PowerPoint</vt:lpstr>
      <vt:lpstr>La llave no siempre es numérica</vt:lpstr>
      <vt:lpstr>Se require un proceso estable de conversion /recuperación</vt:lpstr>
      <vt:lpstr>01</vt:lpstr>
      <vt:lpstr>Presentación de PowerPoint</vt:lpstr>
      <vt:lpstr>VENTAJAS</vt:lpstr>
      <vt:lpstr>OPERACIONES BÁSICAS</vt:lpstr>
      <vt:lpstr>OPERACIONES BÁSICAS</vt:lpstr>
      <vt:lpstr>Insertar (llave,valor)</vt:lpstr>
      <vt:lpstr>Buscar (llave)</vt:lpstr>
      <vt:lpstr>Eliminar (llave)</vt:lpstr>
      <vt:lpstr>Presentación de PowerPoint</vt:lpstr>
      <vt:lpstr>ARREGLO DE ENTRADAS</vt:lpstr>
      <vt:lpstr>Arreglo de entradas</vt:lpstr>
      <vt:lpstr>Arreglo de entradas</vt:lpstr>
      <vt:lpstr>Presentación de PowerPoint</vt:lpstr>
      <vt:lpstr>FUNCIÓN DE DISPERSIÓN</vt:lpstr>
      <vt:lpstr>FUNCIÓN DE DISPERSIÓN</vt:lpstr>
      <vt:lpstr>Convierte la llave en un índice dentro del rango del arreglo</vt:lpstr>
      <vt:lpstr>CARACTERÍSTICAS</vt:lpstr>
      <vt:lpstr>Ejemplos</vt:lpstr>
      <vt:lpstr>Ejemplos</vt:lpstr>
      <vt:lpstr>Ejemplo</vt:lpstr>
      <vt:lpstr>Ejemplo</vt:lpstr>
      <vt:lpstr>Ejemplo</vt:lpstr>
      <vt:lpstr>Ejemplo</vt:lpstr>
      <vt:lpstr>¿SOLUCIONES?</vt:lpstr>
      <vt:lpstr>¿SOLUCIONES?</vt:lpstr>
      <vt:lpstr>Factor de carga</vt:lpstr>
      <vt:lpstr>Densidad de llaves</vt:lpstr>
      <vt:lpstr>Densidad de llaves</vt:lpstr>
      <vt:lpstr>Factor de carga</vt:lpstr>
      <vt:lpstr>Una buena función hash es esencial para el buen funcionamiento de una tabla hash</vt:lpstr>
      <vt:lpstr>MÉTODOS DE CONSTRUCCIÓN</vt:lpstr>
      <vt:lpstr>Presentación de PowerPoint</vt:lpstr>
      <vt:lpstr>Ejemplo</vt:lpstr>
      <vt:lpstr>HASH DE DIVISIÓN</vt:lpstr>
      <vt:lpstr>Ejemplo</vt:lpstr>
      <vt:lpstr>HASH DE MULTIPLICACIÓN</vt:lpstr>
      <vt:lpstr>HASH DE PLEGADO</vt:lpstr>
      <vt:lpstr>HASH DE PLEGADO</vt:lpstr>
      <vt:lpstr>HASH DE EXTRACCIÓN</vt:lpstr>
      <vt:lpstr>Presentación de PowerPoint</vt:lpstr>
      <vt:lpstr>COLISIÓN</vt:lpstr>
      <vt:lpstr>COLISIÓN</vt:lpstr>
      <vt:lpstr>MANEJO DE COLISIONES</vt:lpstr>
      <vt:lpstr>Hashing abierto</vt:lpstr>
      <vt:lpstr>Exploración lineal</vt:lpstr>
      <vt:lpstr>Lineal</vt:lpstr>
      <vt:lpstr>Sondeo Cuadrático</vt:lpstr>
      <vt:lpstr>Sondeo cuadrático</vt:lpstr>
      <vt:lpstr>Sondeo cuadrático</vt:lpstr>
      <vt:lpstr>Hashing Enlazado</vt:lpstr>
      <vt:lpstr>Factor de carga</vt:lpstr>
      <vt:lpstr>Factor de carga</vt:lpstr>
      <vt:lpstr>Rehashing</vt:lpstr>
      <vt:lpstr>Familias de Funciones Universales</vt:lpstr>
      <vt:lpstr>Modelo hash uniforme</vt:lpstr>
      <vt:lpstr>Carter y Wegman (1979).</vt:lpstr>
      <vt:lpstr>Funciones universales</vt:lpstr>
      <vt:lpstr>Garantía</vt:lpstr>
      <vt:lpstr>Notas.</vt:lpstr>
      <vt:lpstr>Hashing perfecto</vt:lpstr>
      <vt:lpstr>Hashing perfecto</vt:lpstr>
      <vt:lpstr>Fredman, et al (1984)</vt:lpstr>
      <vt:lpstr>Hash perfecto</vt:lpstr>
      <vt:lpstr>Hash perfecto</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Leticia Mendez</dc:creator>
  <cp:lastModifiedBy>Leticia Mendez</cp:lastModifiedBy>
  <cp:revision>10</cp:revision>
  <dcterms:created xsi:type="dcterms:W3CDTF">2020-11-05T18:37:04Z</dcterms:created>
  <dcterms:modified xsi:type="dcterms:W3CDTF">2020-11-11T21:03:25Z</dcterms:modified>
</cp:coreProperties>
</file>